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 userDrawn="1">
          <p15:clr>
            <a:srgbClr val="A4A3A4"/>
          </p15:clr>
        </p15:guide>
        <p15:guide id="2" pos="2933" userDrawn="1">
          <p15:clr>
            <a:srgbClr val="A4A3A4"/>
          </p15:clr>
        </p15:guide>
        <p15:guide id="3" pos="363" userDrawn="1">
          <p15:clr>
            <a:srgbClr val="A4A3A4"/>
          </p15:clr>
        </p15:guide>
        <p15:guide id="4" pos="7319" userDrawn="1">
          <p15:clr>
            <a:srgbClr val="A4A3A4"/>
          </p15:clr>
        </p15:guide>
        <p15:guide id="5" orient="horz" pos="618" userDrawn="1">
          <p15:clr>
            <a:srgbClr val="A4A3A4"/>
          </p15:clr>
        </p15:guide>
        <p15:guide id="6" orient="horz" pos="23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CC1"/>
    <a:srgbClr val="03B2BD"/>
    <a:srgbClr val="9D9D9C"/>
    <a:srgbClr val="706F6F"/>
    <a:srgbClr val="F7C425"/>
    <a:srgbClr val="F28F0F"/>
    <a:srgbClr val="784A99"/>
    <a:srgbClr val="009EDF"/>
    <a:srgbClr val="0069B4"/>
    <a:srgbClr val="183E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C17970-696F-42F3-8871-C205B3E1D5F8}" v="24" dt="2025-11-20T17:56:40.7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55"/>
        <p:guide pos="2933"/>
        <p:guide pos="363"/>
        <p:guide pos="7319"/>
        <p:guide orient="horz" pos="618"/>
        <p:guide orient="horz" pos="2364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ureen Larkin" userId="b346b579-f828-4a66-a55a-5d8a08a3fe64" providerId="ADAL" clId="{C941C351-F8D2-48F4-BB7B-57C680AD6EFE}"/>
    <pc:docChg chg="custSel delSld modSld">
      <pc:chgData name="Maureen Larkin" userId="b346b579-f828-4a66-a55a-5d8a08a3fe64" providerId="ADAL" clId="{C941C351-F8D2-48F4-BB7B-57C680AD6EFE}" dt="2025-11-20T17:56:40.764" v="304" actId="1076"/>
      <pc:docMkLst>
        <pc:docMk/>
      </pc:docMkLst>
      <pc:sldChg chg="del">
        <pc:chgData name="Maureen Larkin" userId="b346b579-f828-4a66-a55a-5d8a08a3fe64" providerId="ADAL" clId="{C941C351-F8D2-48F4-BB7B-57C680AD6EFE}" dt="2025-11-20T16:48:12.357" v="0" actId="47"/>
        <pc:sldMkLst>
          <pc:docMk/>
          <pc:sldMk cId="1341135635" sldId="256"/>
        </pc:sldMkLst>
      </pc:sldChg>
      <pc:sldChg chg="addSp delSp modSp mod">
        <pc:chgData name="Maureen Larkin" userId="b346b579-f828-4a66-a55a-5d8a08a3fe64" providerId="ADAL" clId="{C941C351-F8D2-48F4-BB7B-57C680AD6EFE}" dt="2025-11-20T17:56:40.764" v="304" actId="1076"/>
        <pc:sldMkLst>
          <pc:docMk/>
          <pc:sldMk cId="1125365785" sldId="258"/>
        </pc:sldMkLst>
        <pc:spChg chg="del">
          <ac:chgData name="Maureen Larkin" userId="b346b579-f828-4a66-a55a-5d8a08a3fe64" providerId="ADAL" clId="{C941C351-F8D2-48F4-BB7B-57C680AD6EFE}" dt="2025-11-20T16:49:18.827" v="1"/>
          <ac:spMkLst>
            <pc:docMk/>
            <pc:sldMk cId="1125365785" sldId="258"/>
            <ac:spMk id="5" creationId="{FCF40AAA-628E-42C5-B874-AAD664D6AA76}"/>
          </ac:spMkLst>
        </pc:spChg>
        <pc:spChg chg="add del mod">
          <ac:chgData name="Maureen Larkin" userId="b346b579-f828-4a66-a55a-5d8a08a3fe64" providerId="ADAL" clId="{C941C351-F8D2-48F4-BB7B-57C680AD6EFE}" dt="2025-11-20T16:55:32.359" v="9" actId="22"/>
          <ac:spMkLst>
            <pc:docMk/>
            <pc:sldMk cId="1125365785" sldId="258"/>
            <ac:spMk id="6" creationId="{5C85EF46-58C1-7B35-9783-8688018723C8}"/>
          </ac:spMkLst>
        </pc:spChg>
        <pc:spChg chg="add mod">
          <ac:chgData name="Maureen Larkin" userId="b346b579-f828-4a66-a55a-5d8a08a3fe64" providerId="ADAL" clId="{C941C351-F8D2-48F4-BB7B-57C680AD6EFE}" dt="2025-11-20T17:56:24.026" v="303" actId="1076"/>
          <ac:spMkLst>
            <pc:docMk/>
            <pc:sldMk cId="1125365785" sldId="258"/>
            <ac:spMk id="9" creationId="{D1E167E1-4B6F-6D28-68BD-205F31F20EE2}"/>
          </ac:spMkLst>
        </pc:spChg>
        <pc:spChg chg="mod">
          <ac:chgData name="Maureen Larkin" userId="b346b579-f828-4a66-a55a-5d8a08a3fe64" providerId="ADAL" clId="{C941C351-F8D2-48F4-BB7B-57C680AD6EFE}" dt="2025-11-20T16:59:58.066" v="106" actId="20577"/>
          <ac:spMkLst>
            <pc:docMk/>
            <pc:sldMk cId="1125365785" sldId="258"/>
            <ac:spMk id="12" creationId="{188CD848-2D35-433E-8F87-4393AF94F3ED}"/>
          </ac:spMkLst>
        </pc:spChg>
        <pc:spChg chg="mod">
          <ac:chgData name="Maureen Larkin" userId="b346b579-f828-4a66-a55a-5d8a08a3fe64" providerId="ADAL" clId="{C941C351-F8D2-48F4-BB7B-57C680AD6EFE}" dt="2025-11-20T17:56:40.764" v="304" actId="1076"/>
          <ac:spMkLst>
            <pc:docMk/>
            <pc:sldMk cId="1125365785" sldId="258"/>
            <ac:spMk id="20" creationId="{65273487-754B-4764-90CF-B526B4A1F8E1}"/>
          </ac:spMkLst>
        </pc:spChg>
        <pc:picChg chg="add del mod">
          <ac:chgData name="Maureen Larkin" userId="b346b579-f828-4a66-a55a-5d8a08a3fe64" providerId="ADAL" clId="{C941C351-F8D2-48F4-BB7B-57C680AD6EFE}" dt="2025-11-20T16:49:35.782" v="8" actId="478"/>
          <ac:picMkLst>
            <pc:docMk/>
            <pc:sldMk cId="1125365785" sldId="258"/>
            <ac:picMk id="3" creationId="{B5F32414-76D1-6353-8CDF-9DB02814D9B5}"/>
          </ac:picMkLst>
        </pc:picChg>
        <pc:picChg chg="add mod ord modCrop">
          <ac:chgData name="Maureen Larkin" userId="b346b579-f828-4a66-a55a-5d8a08a3fe64" providerId="ADAL" clId="{C941C351-F8D2-48F4-BB7B-57C680AD6EFE}" dt="2025-11-20T16:58:13.218" v="16" actId="1076"/>
          <ac:picMkLst>
            <pc:docMk/>
            <pc:sldMk cId="1125365785" sldId="258"/>
            <ac:picMk id="8" creationId="{AFF8ADD5-98FE-8419-7877-6FF39B789E16}"/>
          </ac:picMkLst>
        </pc:picChg>
        <pc:picChg chg="add mod">
          <ac:chgData name="Maureen Larkin" userId="b346b579-f828-4a66-a55a-5d8a08a3fe64" providerId="ADAL" clId="{C941C351-F8D2-48F4-BB7B-57C680AD6EFE}" dt="2025-11-20T17:56:20.264" v="302" actId="1076"/>
          <ac:picMkLst>
            <pc:docMk/>
            <pc:sldMk cId="1125365785" sldId="258"/>
            <ac:picMk id="11" creationId="{0097FDD5-1500-1DFA-5CA1-182668D700B2}"/>
          </ac:picMkLst>
        </pc:picChg>
      </pc:sldChg>
      <pc:sldChg chg="del">
        <pc:chgData name="Maureen Larkin" userId="b346b579-f828-4a66-a55a-5d8a08a3fe64" providerId="ADAL" clId="{C941C351-F8D2-48F4-BB7B-57C680AD6EFE}" dt="2025-11-20T17:06:21.111" v="278" actId="47"/>
        <pc:sldMkLst>
          <pc:docMk/>
          <pc:sldMk cId="1981239298" sldId="260"/>
        </pc:sldMkLst>
      </pc:sldChg>
      <pc:sldChg chg="del">
        <pc:chgData name="Maureen Larkin" userId="b346b579-f828-4a66-a55a-5d8a08a3fe64" providerId="ADAL" clId="{C941C351-F8D2-48F4-BB7B-57C680AD6EFE}" dt="2025-11-20T17:06:22.716" v="281" actId="47"/>
        <pc:sldMkLst>
          <pc:docMk/>
          <pc:sldMk cId="313006824" sldId="263"/>
        </pc:sldMkLst>
      </pc:sldChg>
      <pc:sldChg chg="del">
        <pc:chgData name="Maureen Larkin" userId="b346b579-f828-4a66-a55a-5d8a08a3fe64" providerId="ADAL" clId="{C941C351-F8D2-48F4-BB7B-57C680AD6EFE}" dt="2025-11-20T17:06:18.060" v="271" actId="47"/>
        <pc:sldMkLst>
          <pc:docMk/>
          <pc:sldMk cId="1244472434" sldId="265"/>
        </pc:sldMkLst>
      </pc:sldChg>
      <pc:sldChg chg="del">
        <pc:chgData name="Maureen Larkin" userId="b346b579-f828-4a66-a55a-5d8a08a3fe64" providerId="ADAL" clId="{C941C351-F8D2-48F4-BB7B-57C680AD6EFE}" dt="2025-11-20T17:06:19.418" v="274" actId="47"/>
        <pc:sldMkLst>
          <pc:docMk/>
          <pc:sldMk cId="1505985598" sldId="266"/>
        </pc:sldMkLst>
      </pc:sldChg>
      <pc:sldChg chg="del">
        <pc:chgData name="Maureen Larkin" userId="b346b579-f828-4a66-a55a-5d8a08a3fe64" providerId="ADAL" clId="{C941C351-F8D2-48F4-BB7B-57C680AD6EFE}" dt="2025-11-20T17:06:21.635" v="279" actId="47"/>
        <pc:sldMkLst>
          <pc:docMk/>
          <pc:sldMk cId="226260610" sldId="267"/>
        </pc:sldMkLst>
      </pc:sldChg>
      <pc:sldChg chg="del">
        <pc:chgData name="Maureen Larkin" userId="b346b579-f828-4a66-a55a-5d8a08a3fe64" providerId="ADAL" clId="{C941C351-F8D2-48F4-BB7B-57C680AD6EFE}" dt="2025-11-20T17:06:23.226" v="282" actId="47"/>
        <pc:sldMkLst>
          <pc:docMk/>
          <pc:sldMk cId="1477824601" sldId="268"/>
        </pc:sldMkLst>
      </pc:sldChg>
      <pc:sldChg chg="del">
        <pc:chgData name="Maureen Larkin" userId="b346b579-f828-4a66-a55a-5d8a08a3fe64" providerId="ADAL" clId="{C941C351-F8D2-48F4-BB7B-57C680AD6EFE}" dt="2025-11-20T16:48:12.357" v="0" actId="47"/>
        <pc:sldMkLst>
          <pc:docMk/>
          <pc:sldMk cId="1139671546" sldId="269"/>
        </pc:sldMkLst>
      </pc:sldChg>
      <pc:sldChg chg="del">
        <pc:chgData name="Maureen Larkin" userId="b346b579-f828-4a66-a55a-5d8a08a3fe64" providerId="ADAL" clId="{C941C351-F8D2-48F4-BB7B-57C680AD6EFE}" dt="2025-11-20T16:48:12.357" v="0" actId="47"/>
        <pc:sldMkLst>
          <pc:docMk/>
          <pc:sldMk cId="963007538" sldId="270"/>
        </pc:sldMkLst>
      </pc:sldChg>
      <pc:sldChg chg="del">
        <pc:chgData name="Maureen Larkin" userId="b346b579-f828-4a66-a55a-5d8a08a3fe64" providerId="ADAL" clId="{C941C351-F8D2-48F4-BB7B-57C680AD6EFE}" dt="2025-11-20T17:06:18.941" v="273" actId="47"/>
        <pc:sldMkLst>
          <pc:docMk/>
          <pc:sldMk cId="3751430684" sldId="272"/>
        </pc:sldMkLst>
      </pc:sldChg>
      <pc:sldChg chg="del">
        <pc:chgData name="Maureen Larkin" userId="b346b579-f828-4a66-a55a-5d8a08a3fe64" providerId="ADAL" clId="{C941C351-F8D2-48F4-BB7B-57C680AD6EFE}" dt="2025-11-20T17:06:20.720" v="277" actId="47"/>
        <pc:sldMkLst>
          <pc:docMk/>
          <pc:sldMk cId="4191411448" sldId="273"/>
        </pc:sldMkLst>
      </pc:sldChg>
      <pc:sldChg chg="del">
        <pc:chgData name="Maureen Larkin" userId="b346b579-f828-4a66-a55a-5d8a08a3fe64" providerId="ADAL" clId="{C941C351-F8D2-48F4-BB7B-57C680AD6EFE}" dt="2025-11-20T17:06:22.073" v="280" actId="47"/>
        <pc:sldMkLst>
          <pc:docMk/>
          <pc:sldMk cId="2995271866" sldId="274"/>
        </pc:sldMkLst>
      </pc:sldChg>
      <pc:sldChg chg="del">
        <pc:chgData name="Maureen Larkin" userId="b346b579-f828-4a66-a55a-5d8a08a3fe64" providerId="ADAL" clId="{C941C351-F8D2-48F4-BB7B-57C680AD6EFE}" dt="2025-11-20T17:06:20.323" v="276" actId="47"/>
        <pc:sldMkLst>
          <pc:docMk/>
          <pc:sldMk cId="3283039504" sldId="275"/>
        </pc:sldMkLst>
      </pc:sldChg>
      <pc:sldChg chg="del">
        <pc:chgData name="Maureen Larkin" userId="b346b579-f828-4a66-a55a-5d8a08a3fe64" providerId="ADAL" clId="{C941C351-F8D2-48F4-BB7B-57C680AD6EFE}" dt="2025-11-20T16:48:12.357" v="0" actId="47"/>
        <pc:sldMkLst>
          <pc:docMk/>
          <pc:sldMk cId="2301143902" sldId="277"/>
        </pc:sldMkLst>
      </pc:sldChg>
      <pc:sldChg chg="del">
        <pc:chgData name="Maureen Larkin" userId="b346b579-f828-4a66-a55a-5d8a08a3fe64" providerId="ADAL" clId="{C941C351-F8D2-48F4-BB7B-57C680AD6EFE}" dt="2025-11-20T17:06:18.516" v="272" actId="47"/>
        <pc:sldMkLst>
          <pc:docMk/>
          <pc:sldMk cId="3706989688" sldId="278"/>
        </pc:sldMkLst>
      </pc:sldChg>
      <pc:sldChg chg="del">
        <pc:chgData name="Maureen Larkin" userId="b346b579-f828-4a66-a55a-5d8a08a3fe64" providerId="ADAL" clId="{C941C351-F8D2-48F4-BB7B-57C680AD6EFE}" dt="2025-11-20T17:06:19.863" v="275" actId="47"/>
        <pc:sldMkLst>
          <pc:docMk/>
          <pc:sldMk cId="2071178371" sldId="279"/>
        </pc:sldMkLst>
      </pc:sldChg>
      <pc:sldChg chg="del">
        <pc:chgData name="Maureen Larkin" userId="b346b579-f828-4a66-a55a-5d8a08a3fe64" providerId="ADAL" clId="{C941C351-F8D2-48F4-BB7B-57C680AD6EFE}" dt="2025-11-20T16:48:12.357" v="0" actId="47"/>
        <pc:sldMkLst>
          <pc:docMk/>
          <pc:sldMk cId="1284890525" sldId="281"/>
        </pc:sldMkLst>
      </pc:sldChg>
      <pc:sldChg chg="del">
        <pc:chgData name="Maureen Larkin" userId="b346b579-f828-4a66-a55a-5d8a08a3fe64" providerId="ADAL" clId="{C941C351-F8D2-48F4-BB7B-57C680AD6EFE}" dt="2025-11-20T17:06:17.543" v="270" actId="47"/>
        <pc:sldMkLst>
          <pc:docMk/>
          <pc:sldMk cId="1839790119" sldId="28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776ED7D-D110-4767-8793-8B4CA98543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7D5EDB-2BDA-40F9-BD40-9C49619D3CF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D2D93-8715-4096-A7CD-85A7BAB623AD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806822-04BD-454E-A4B0-9F0EAA7B29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24F424-50A5-4BBA-99AB-CE00477127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6BEA9-78B1-42B8-ACF9-30853B476A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72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2360BD-9F2B-3E40-A204-AD6A71E97D71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0FE7EE-41BE-2646-AD78-BFE02926F1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150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119AFD-192A-4A19-9CC0-4065A75F0B25}"/>
              </a:ext>
            </a:extLst>
          </p:cNvPr>
          <p:cNvSpPr/>
          <p:nvPr userDrawn="1"/>
        </p:nvSpPr>
        <p:spPr>
          <a:xfrm>
            <a:off x="0" y="0"/>
            <a:ext cx="12200432" cy="6419850"/>
          </a:xfrm>
          <a:custGeom>
            <a:avLst/>
            <a:gdLst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92000 w 12192000"/>
              <a:gd name="connsiteY2" fmla="*/ 645693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66235 h 6456935"/>
              <a:gd name="connsiteX3" fmla="*/ 12192000 w 12192000"/>
              <a:gd name="connsiteY3" fmla="*/ 6456935 h 6456935"/>
              <a:gd name="connsiteX4" fmla="*/ 0 w 12192000"/>
              <a:gd name="connsiteY4" fmla="*/ 6456935 h 6456935"/>
              <a:gd name="connsiteX5" fmla="*/ 0 w 12192000"/>
              <a:gd name="connsiteY5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6623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0908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86598 w 12192000"/>
              <a:gd name="connsiteY2" fmla="*/ 4663676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200432"/>
              <a:gd name="connsiteY0" fmla="*/ 0 h 6456935"/>
              <a:gd name="connsiteX1" fmla="*/ 12192000 w 12200432"/>
              <a:gd name="connsiteY1" fmla="*/ 0 h 6456935"/>
              <a:gd name="connsiteX2" fmla="*/ 12200246 w 12200432"/>
              <a:gd name="connsiteY2" fmla="*/ 4663676 h 6456935"/>
              <a:gd name="connsiteX3" fmla="*/ 0 w 12200432"/>
              <a:gd name="connsiteY3" fmla="*/ 6456935 h 6456935"/>
              <a:gd name="connsiteX4" fmla="*/ 0 w 12200432"/>
              <a:gd name="connsiteY4" fmla="*/ 0 h 6456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00432" h="6456935">
                <a:moveTo>
                  <a:pt x="0" y="0"/>
                </a:moveTo>
                <a:lnTo>
                  <a:pt x="12192000" y="0"/>
                </a:lnTo>
                <a:cubicBezTo>
                  <a:pt x="12190199" y="1554559"/>
                  <a:pt x="12202047" y="3109117"/>
                  <a:pt x="12200246" y="4663676"/>
                </a:cubicBezTo>
                <a:lnTo>
                  <a:pt x="0" y="6456935"/>
                </a:lnTo>
                <a:lnTo>
                  <a:pt x="0" y="0"/>
                </a:lnTo>
                <a:close/>
              </a:path>
            </a:pathLst>
          </a:custGeom>
          <a:solidFill>
            <a:srgbClr val="4CBC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96948AF9-965F-461C-BFE8-BD11D65605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00147" y="-15070"/>
            <a:ext cx="5905501" cy="57486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576000" y="1510271"/>
            <a:ext cx="7888076" cy="1050505"/>
          </a:xfrm>
        </p:spPr>
        <p:txBody>
          <a:bodyPr anchor="t"/>
          <a:lstStyle>
            <a:lvl1pPr algn="l">
              <a:lnSpc>
                <a:spcPct val="100000"/>
              </a:lnSpc>
              <a:defRPr sz="3600" b="1" cap="none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576000" y="2851200"/>
            <a:ext cx="7866856" cy="1050505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16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96E8B0-A85A-42B9-B044-EF6BBDC7549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49675" y="5438231"/>
            <a:ext cx="3276000" cy="1136351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020" userDrawn="1">
          <p15:clr>
            <a:srgbClr val="FBAE40"/>
          </p15:clr>
        </p15:guide>
        <p15:guide id="4" orient="horz" pos="168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119AFD-192A-4A19-9CC0-4065A75F0B25}"/>
              </a:ext>
            </a:extLst>
          </p:cNvPr>
          <p:cNvSpPr/>
          <p:nvPr userDrawn="1"/>
        </p:nvSpPr>
        <p:spPr>
          <a:xfrm>
            <a:off x="0" y="0"/>
            <a:ext cx="12200432" cy="6419850"/>
          </a:xfrm>
          <a:custGeom>
            <a:avLst/>
            <a:gdLst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92000 w 12192000"/>
              <a:gd name="connsiteY2" fmla="*/ 645693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66235 h 6456935"/>
              <a:gd name="connsiteX3" fmla="*/ 12192000 w 12192000"/>
              <a:gd name="connsiteY3" fmla="*/ 6456935 h 6456935"/>
              <a:gd name="connsiteX4" fmla="*/ 0 w 12192000"/>
              <a:gd name="connsiteY4" fmla="*/ 6456935 h 6456935"/>
              <a:gd name="connsiteX5" fmla="*/ 0 w 12192000"/>
              <a:gd name="connsiteY5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6623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0908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86598 w 12192000"/>
              <a:gd name="connsiteY2" fmla="*/ 4663676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200432"/>
              <a:gd name="connsiteY0" fmla="*/ 0 h 6456935"/>
              <a:gd name="connsiteX1" fmla="*/ 12192000 w 12200432"/>
              <a:gd name="connsiteY1" fmla="*/ 0 h 6456935"/>
              <a:gd name="connsiteX2" fmla="*/ 12200246 w 12200432"/>
              <a:gd name="connsiteY2" fmla="*/ 4663676 h 6456935"/>
              <a:gd name="connsiteX3" fmla="*/ 0 w 12200432"/>
              <a:gd name="connsiteY3" fmla="*/ 6456935 h 6456935"/>
              <a:gd name="connsiteX4" fmla="*/ 0 w 12200432"/>
              <a:gd name="connsiteY4" fmla="*/ 0 h 6456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00432" h="6456935">
                <a:moveTo>
                  <a:pt x="0" y="0"/>
                </a:moveTo>
                <a:lnTo>
                  <a:pt x="12192000" y="0"/>
                </a:lnTo>
                <a:cubicBezTo>
                  <a:pt x="12190199" y="1554559"/>
                  <a:pt x="12202047" y="3109117"/>
                  <a:pt x="12200246" y="4663676"/>
                </a:cubicBezTo>
                <a:lnTo>
                  <a:pt x="0" y="64569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576000" y="1512000"/>
            <a:ext cx="7888076" cy="1050505"/>
          </a:xfrm>
        </p:spPr>
        <p:txBody>
          <a:bodyPr anchor="t"/>
          <a:lstStyle>
            <a:lvl1pPr algn="l">
              <a:lnSpc>
                <a:spcPct val="100000"/>
              </a:lnSpc>
              <a:defRPr sz="36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576000" y="2851200"/>
            <a:ext cx="7866856" cy="1050505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16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95AC74-ECF7-422D-A43C-894A2A013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49675" y="5438231"/>
            <a:ext cx="3276000" cy="113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8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/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119AFD-192A-4A19-9CC0-4065A75F0B25}"/>
              </a:ext>
            </a:extLst>
          </p:cNvPr>
          <p:cNvSpPr/>
          <p:nvPr userDrawn="1"/>
        </p:nvSpPr>
        <p:spPr>
          <a:xfrm>
            <a:off x="0" y="0"/>
            <a:ext cx="12200432" cy="6419850"/>
          </a:xfrm>
          <a:custGeom>
            <a:avLst/>
            <a:gdLst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92000 w 12192000"/>
              <a:gd name="connsiteY2" fmla="*/ 645693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66235 h 6456935"/>
              <a:gd name="connsiteX3" fmla="*/ 12192000 w 12192000"/>
              <a:gd name="connsiteY3" fmla="*/ 6456935 h 6456935"/>
              <a:gd name="connsiteX4" fmla="*/ 0 w 12192000"/>
              <a:gd name="connsiteY4" fmla="*/ 6456935 h 6456935"/>
              <a:gd name="connsiteX5" fmla="*/ 0 w 12192000"/>
              <a:gd name="connsiteY5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6623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72950 w 12192000"/>
              <a:gd name="connsiteY2" fmla="*/ 4609085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192000"/>
              <a:gd name="connsiteY0" fmla="*/ 0 h 6456935"/>
              <a:gd name="connsiteX1" fmla="*/ 12192000 w 12192000"/>
              <a:gd name="connsiteY1" fmla="*/ 0 h 6456935"/>
              <a:gd name="connsiteX2" fmla="*/ 12186598 w 12192000"/>
              <a:gd name="connsiteY2" fmla="*/ 4663676 h 6456935"/>
              <a:gd name="connsiteX3" fmla="*/ 0 w 12192000"/>
              <a:gd name="connsiteY3" fmla="*/ 6456935 h 6456935"/>
              <a:gd name="connsiteX4" fmla="*/ 0 w 12192000"/>
              <a:gd name="connsiteY4" fmla="*/ 0 h 6456935"/>
              <a:gd name="connsiteX0" fmla="*/ 0 w 12200432"/>
              <a:gd name="connsiteY0" fmla="*/ 0 h 6456935"/>
              <a:gd name="connsiteX1" fmla="*/ 12192000 w 12200432"/>
              <a:gd name="connsiteY1" fmla="*/ 0 h 6456935"/>
              <a:gd name="connsiteX2" fmla="*/ 12200246 w 12200432"/>
              <a:gd name="connsiteY2" fmla="*/ 4663676 h 6456935"/>
              <a:gd name="connsiteX3" fmla="*/ 0 w 12200432"/>
              <a:gd name="connsiteY3" fmla="*/ 6456935 h 6456935"/>
              <a:gd name="connsiteX4" fmla="*/ 0 w 12200432"/>
              <a:gd name="connsiteY4" fmla="*/ 0 h 6456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200432" h="6456935">
                <a:moveTo>
                  <a:pt x="0" y="0"/>
                </a:moveTo>
                <a:lnTo>
                  <a:pt x="12192000" y="0"/>
                </a:lnTo>
                <a:cubicBezTo>
                  <a:pt x="12190199" y="1554559"/>
                  <a:pt x="12202047" y="3109117"/>
                  <a:pt x="12200246" y="4663676"/>
                </a:cubicBezTo>
                <a:lnTo>
                  <a:pt x="0" y="64569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576000" y="1512000"/>
            <a:ext cx="7888076" cy="1050505"/>
          </a:xfrm>
        </p:spPr>
        <p:txBody>
          <a:bodyPr anchor="t"/>
          <a:lstStyle>
            <a:lvl1pPr algn="l">
              <a:lnSpc>
                <a:spcPct val="100000"/>
              </a:lnSpc>
              <a:defRPr sz="36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576000" y="2851200"/>
            <a:ext cx="7866856" cy="1050505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1600" b="1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B85699-BCA8-40EE-A608-516DA76A15F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49675" y="5438231"/>
            <a:ext cx="3276000" cy="113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2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vider Slide 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057" y="4052992"/>
            <a:ext cx="7888076" cy="1430480"/>
          </a:xfrm>
        </p:spPr>
        <p:txBody>
          <a:bodyPr anchor="t"/>
          <a:lstStyle>
            <a:lvl1pPr algn="l">
              <a:lnSpc>
                <a:spcPct val="100000"/>
              </a:lnSpc>
              <a:defRPr sz="4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2055" y="5684400"/>
            <a:ext cx="7888076" cy="648000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1800" b="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538DB9-713C-488A-B7F0-DAB8314A70D1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1039AED-30FA-4070-A718-70F3D70BC444}"/>
              </a:ext>
            </a:extLst>
          </p:cNvPr>
          <p:cNvSpPr txBox="1">
            <a:spLocks/>
          </p:cNvSpPr>
          <p:nvPr userDrawn="1"/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lnSpc>
                <a:spcPct val="100000"/>
              </a:lnSpc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8A74B61-50D3-3946-8366-1E447A2A8431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89B114-A51D-4867-9DC2-7BAB63707A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56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051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2650" userDrawn="1">
          <p15:clr>
            <a:srgbClr val="FBAE40"/>
          </p15:clr>
        </p15:guide>
        <p15:guide id="4" orient="horz" pos="356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82AF448-ACBD-4F01-AEF3-2E839A345E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057" y="4053600"/>
            <a:ext cx="7888076" cy="1430480"/>
          </a:xfrm>
        </p:spPr>
        <p:txBody>
          <a:bodyPr anchor="t"/>
          <a:lstStyle>
            <a:lvl1pPr algn="l">
              <a:lnSpc>
                <a:spcPct val="100000"/>
              </a:lnSpc>
              <a:defRPr sz="4800" b="1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2055" y="5684400"/>
            <a:ext cx="7888076" cy="648000"/>
          </a:xfrm>
        </p:spPr>
        <p:txBody>
          <a:bodyPr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1800" b="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91B15D6-604D-4943-AA8D-91DA62543191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B45C8C1A-E7E0-4090-A792-724CAAAC3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bg1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3ADC7E-A214-4B02-96B4-EF0633EBDB8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76000" y="6454800"/>
            <a:ext cx="1720156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911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ingl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3" y="1296000"/>
            <a:ext cx="11040534" cy="4672042"/>
          </a:xfrm>
        </p:spPr>
        <p:txBody>
          <a:bodyPr/>
          <a:lstStyle>
            <a:lvl1pPr>
              <a:lnSpc>
                <a:spcPct val="100000"/>
              </a:lnSpc>
              <a:spcAft>
                <a:spcPts val="1000"/>
              </a:spcAft>
              <a:defRPr sz="1400"/>
            </a:lvl1pPr>
            <a:lvl2pPr>
              <a:lnSpc>
                <a:spcPct val="100000"/>
              </a:lnSpc>
              <a:spcAft>
                <a:spcPts val="1000"/>
              </a:spcAft>
              <a:defRPr sz="1400"/>
            </a:lvl2pPr>
            <a:lvl3pPr>
              <a:lnSpc>
                <a:spcPct val="100000"/>
              </a:lnSpc>
              <a:spcAft>
                <a:spcPts val="1000"/>
              </a:spcAft>
              <a:defRPr sz="1400"/>
            </a:lvl3pPr>
            <a:lvl4pPr>
              <a:lnSpc>
                <a:spcPct val="100000"/>
              </a:lnSpc>
              <a:spcAft>
                <a:spcPts val="1000"/>
              </a:spcAft>
              <a:defRPr sz="1400"/>
            </a:lvl4pPr>
            <a:lvl5pPr>
              <a:lnSpc>
                <a:spcPct val="100000"/>
              </a:lnSpc>
              <a:spcAft>
                <a:spcPts val="1000"/>
              </a:spcAft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EB0DE5A-C344-4BAC-8722-ED6064694F51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32EBC18-7749-44BC-8A96-07FDB000A7F3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6751FA5-EC29-4AC5-B137-4C6C024F9E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53AE9FD1-C163-47E4-9E1B-F487E191A7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F9974DD6-0EAF-4127-84C0-B2B21F89E43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5733" y="360000"/>
            <a:ext cx="11040534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8" userDrawn="1">
          <p15:clr>
            <a:srgbClr val="FBAE40"/>
          </p15:clr>
        </p15:guide>
        <p15:guide id="2" pos="7318" userDrawn="1">
          <p15:clr>
            <a:srgbClr val="FBAE40"/>
          </p15:clr>
        </p15:guide>
        <p15:guide id="3" orient="horz" pos="255" userDrawn="1">
          <p15:clr>
            <a:srgbClr val="FBAE40"/>
          </p15:clr>
        </p15:guide>
        <p15:guide id="4" orient="horz" pos="650" userDrawn="1">
          <p15:clr>
            <a:srgbClr val="FBAE40"/>
          </p15:clr>
        </p15:guide>
        <p15:guide id="5" orient="horz" pos="857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2pt Single Colum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E4CDBA2F-9D6C-4CFD-9CF6-39A106883D4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5732" y="360000"/>
            <a:ext cx="11040533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>
                <a:solidFill>
                  <a:schemeClr val="bg1"/>
                </a:solidFill>
              </a:defRPr>
            </a:lvl1pPr>
            <a:lvl2pPr marL="0" indent="0">
              <a:lnSpc>
                <a:spcPts val="2600"/>
              </a:lnSpc>
              <a:spcAft>
                <a:spcPts val="0"/>
              </a:spcAft>
              <a:buNone/>
              <a:defRPr sz="2400" b="1">
                <a:solidFill>
                  <a:schemeClr val="bg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3" y="1260000"/>
            <a:ext cx="7632000" cy="4712169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 sz="2200"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spcAft>
                <a:spcPts val="1200"/>
              </a:spcAft>
              <a:defRPr sz="2200"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spcAft>
                <a:spcPts val="1200"/>
              </a:spcAft>
              <a:defRPr sz="2200">
                <a:solidFill>
                  <a:schemeClr val="bg1"/>
                </a:solidFill>
              </a:defRPr>
            </a:lvl3pPr>
            <a:lvl4pPr>
              <a:lnSpc>
                <a:spcPct val="100000"/>
              </a:lnSpc>
              <a:spcAft>
                <a:spcPts val="1200"/>
              </a:spcAft>
              <a:defRPr sz="2200">
                <a:solidFill>
                  <a:schemeClr val="bg1"/>
                </a:solidFill>
              </a:defRPr>
            </a:lvl4pPr>
            <a:lvl5pPr>
              <a:lnSpc>
                <a:spcPct val="100000"/>
              </a:lnSpc>
              <a:spcAft>
                <a:spcPts val="1200"/>
              </a:spcAft>
              <a:defRPr sz="2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32EBC18-7749-44BC-8A96-07FDB000A7F3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A768914-65C9-47A1-AA75-8B11B7A63B00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D780908-091B-4CBF-9C4C-134E9419E4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bg1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DDE9967-F6AA-4720-AF5B-FB51759063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56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869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5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733" y="359999"/>
            <a:ext cx="11040532" cy="688473"/>
          </a:xfrm>
        </p:spPr>
        <p:txBody>
          <a:bodyPr/>
          <a:lstStyle>
            <a:lvl1pPr>
              <a:defRPr cap="none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3" y="1296000"/>
            <a:ext cx="11040532" cy="4896000"/>
          </a:xfrm>
        </p:spPr>
        <p:txBody>
          <a:bodyPr numCol="2" spcCol="288000"/>
          <a:lstStyle>
            <a:lvl1pPr marL="324000" indent="0">
              <a:lnSpc>
                <a:spcPct val="100000"/>
              </a:lnSpc>
              <a:spcAft>
                <a:spcPts val="600"/>
              </a:spcAft>
              <a:tabLst/>
              <a:defRPr sz="1600" b="1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spcAft>
                <a:spcPts val="600"/>
              </a:spcAft>
              <a:buNone/>
              <a:tabLst>
                <a:tab pos="447675" algn="l"/>
              </a:tabLst>
              <a:defRPr sz="1600">
                <a:solidFill>
                  <a:schemeClr val="bg1"/>
                </a:solidFill>
              </a:defRPr>
            </a:lvl2pPr>
            <a:lvl3pPr marL="180000" indent="-216000">
              <a:lnSpc>
                <a:spcPts val="144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3pPr>
            <a:lvl4pPr>
              <a:lnSpc>
                <a:spcPts val="1440"/>
              </a:lnSpc>
              <a:spcAft>
                <a:spcPts val="600"/>
              </a:spcAft>
              <a:defRPr sz="1200">
                <a:solidFill>
                  <a:schemeClr val="bg1"/>
                </a:solidFill>
              </a:defRPr>
            </a:lvl4pPr>
            <a:lvl5pPr>
              <a:lnSpc>
                <a:spcPts val="1440"/>
              </a:lnSpc>
              <a:spcAft>
                <a:spcPts val="600"/>
              </a:spcAft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EB0DE5A-C344-4BAC-8722-ED6064694F51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32EBC18-7749-44BC-8A96-07FDB000A7F3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5607BA9-3467-4F06-83D5-B85028493A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bg1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3663F6-6A1D-4C09-8C8A-1035801755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56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7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3" y="1296000"/>
            <a:ext cx="9180000" cy="4712170"/>
          </a:xfrm>
        </p:spPr>
        <p:txBody>
          <a:bodyPr numCol="2" spcCol="432000" rtlCol="0"/>
          <a:lstStyle>
            <a:lvl1pPr>
              <a:lnSpc>
                <a:spcPct val="100000"/>
              </a:lnSpc>
              <a:spcAft>
                <a:spcPts val="1000"/>
              </a:spcAft>
              <a:defRPr sz="1400"/>
            </a:lvl1pPr>
            <a:lvl2pPr marL="179388" indent="-179388">
              <a:lnSpc>
                <a:spcPct val="100000"/>
              </a:lnSpc>
              <a:spcAft>
                <a:spcPts val="1000"/>
              </a:spcAft>
              <a:defRPr sz="1400"/>
            </a:lvl2pPr>
            <a:lvl3pPr>
              <a:lnSpc>
                <a:spcPct val="100000"/>
              </a:lnSpc>
              <a:spcAft>
                <a:spcPts val="1000"/>
              </a:spcAft>
              <a:defRPr sz="1400"/>
            </a:lvl3pPr>
            <a:lvl4pPr>
              <a:lnSpc>
                <a:spcPct val="100000"/>
              </a:lnSpc>
              <a:spcAft>
                <a:spcPts val="1000"/>
              </a:spcAft>
              <a:defRPr sz="1400"/>
            </a:lvl4pPr>
            <a:lvl5pPr>
              <a:lnSpc>
                <a:spcPct val="100000"/>
              </a:lnSpc>
              <a:spcAft>
                <a:spcPts val="1000"/>
              </a:spcAft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6E512F-17E5-411B-AD21-A17ACDD08764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94BEBD6-B0BB-43E9-92A2-96893713C5DD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49F6B7D-7C1D-472B-A89E-BB8E3624FF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5733" y="360000"/>
            <a:ext cx="11040534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3111ECA-C5CB-403F-9E82-54CFBA6FB1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F26EB273-57AC-4192-A751-AD4C67ADE3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1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733" y="1296000"/>
            <a:ext cx="11040532" cy="4712170"/>
          </a:xfrm>
        </p:spPr>
        <p:txBody>
          <a:bodyPr numCol="2" spcCol="288000" rtlCol="0"/>
          <a:lstStyle>
            <a:lvl2pPr marL="179388" indent="-179388"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6E512F-17E5-411B-AD21-A17ACDD08764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BF85525-7DE0-4996-AFEE-D039436544B4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524BFCBA-28E4-4D3C-B51D-A40FFC528C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5733" y="360000"/>
            <a:ext cx="11040532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952EDAB6-B83B-4DDA-A401-8FD8A46B36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872053C9-9AB8-4189-A45A-C2BB9A27ED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537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and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3" y="1296000"/>
            <a:ext cx="3424099" cy="4807244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0000" y="1296000"/>
            <a:ext cx="5364000" cy="4807244"/>
          </a:xfrm>
        </p:spPr>
        <p:txBody>
          <a:bodyPr numCol="2" spcCol="28800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FA526A5-3A4C-48F8-B3E5-74E7301C7588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956BF1-9F70-412D-B419-936E62DCE999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9C557019-A313-4DC1-B9A7-C965F5E29F5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5733" y="360000"/>
            <a:ext cx="11040532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12863E-2C13-47BD-9419-6A823DBE78D7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7934A3B0-7D58-4ABC-B27C-8C0626CFA8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210D320D-D1AC-42A4-B841-67682FBE21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416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2 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4" y="1296000"/>
            <a:ext cx="3322498" cy="1929426"/>
          </a:xfrm>
        </p:spPr>
        <p:txBody>
          <a:bodyPr/>
          <a:lstStyle>
            <a:lvl1pPr>
              <a:lnSpc>
                <a:spcPct val="100000"/>
              </a:lnSpc>
              <a:spcAft>
                <a:spcPts val="0"/>
              </a:spcAft>
              <a:defRPr sz="1400" b="1"/>
            </a:lvl1pPr>
            <a:lvl2pPr marL="0" indent="0">
              <a:lnSpc>
                <a:spcPct val="100000"/>
              </a:lnSpc>
              <a:spcAft>
                <a:spcPts val="1000"/>
              </a:spcAft>
              <a:buNone/>
              <a:defRPr sz="1400" b="0"/>
            </a:lvl2pPr>
            <a:lvl3pPr marL="180000" indent="-216000">
              <a:lnSpc>
                <a:spcPct val="10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400" b="0"/>
            </a:lvl3pPr>
            <a:lvl4pPr>
              <a:lnSpc>
                <a:spcPct val="100000"/>
              </a:lnSpc>
              <a:spcAft>
                <a:spcPts val="1000"/>
              </a:spcAft>
              <a:defRPr sz="1400" b="0"/>
            </a:lvl4pPr>
            <a:lvl5pPr>
              <a:lnSpc>
                <a:spcPct val="100000"/>
              </a:lnSpc>
              <a:spcAft>
                <a:spcPts val="1000"/>
              </a:spcAft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FA526A5-3A4C-48F8-B3E5-74E7301C7588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409ADD2-C364-4BB6-B86F-CF9037B6D11C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575732" y="3865184"/>
            <a:ext cx="3322498" cy="1929426"/>
          </a:xfrm>
        </p:spPr>
        <p:txBody>
          <a:bodyPr/>
          <a:lstStyle>
            <a:lvl1pPr>
              <a:spcAft>
                <a:spcPts val="0"/>
              </a:spcAft>
              <a:defRPr sz="1400" b="1"/>
            </a:lvl1pPr>
            <a:lvl2pPr marL="0" indent="0">
              <a:spcAft>
                <a:spcPts val="1000"/>
              </a:spcAft>
              <a:buNone/>
              <a:defRPr sz="1400" b="0"/>
            </a:lvl2pPr>
            <a:lvl3pPr marL="180000" indent="-216000">
              <a:spcAft>
                <a:spcPts val="1000"/>
              </a:spcAft>
              <a:buFont typeface="Arial" panose="020B0604020202020204" pitchFamily="34" charset="0"/>
              <a:buChar char="•"/>
              <a:defRPr sz="1400" b="0"/>
            </a:lvl3pPr>
            <a:lvl4pPr>
              <a:spcAft>
                <a:spcPts val="1000"/>
              </a:spcAft>
              <a:defRPr sz="1400" b="0"/>
            </a:lvl4pPr>
            <a:lvl5pPr>
              <a:spcAft>
                <a:spcPts val="1000"/>
              </a:spcAft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A43A654E-F926-43AE-9D42-DF221FE71712}"/>
              </a:ext>
            </a:extLst>
          </p:cNvPr>
          <p:cNvSpPr>
            <a:spLocks noGrp="1"/>
          </p:cNvSpPr>
          <p:nvPr>
            <p:ph type="tbl" sz="quarter" idx="16"/>
          </p:nvPr>
        </p:nvSpPr>
        <p:spPr>
          <a:xfrm>
            <a:off x="4601980" y="1332000"/>
            <a:ext cx="6300000" cy="2058987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  <p:sp>
        <p:nvSpPr>
          <p:cNvPr id="14" name="Table Placeholder 4">
            <a:extLst>
              <a:ext uri="{FF2B5EF4-FFF2-40B4-BE49-F238E27FC236}">
                <a16:creationId xmlns:a16="http://schemas.microsoft.com/office/drawing/2014/main" id="{9C702231-BA00-4144-98D6-18E6F2982666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4601127" y="3899015"/>
            <a:ext cx="6300000" cy="2058987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62BA4C-C550-422D-8A5D-CD2271C005A1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6">
            <a:extLst>
              <a:ext uri="{FF2B5EF4-FFF2-40B4-BE49-F238E27FC236}">
                <a16:creationId xmlns:a16="http://schemas.microsoft.com/office/drawing/2014/main" id="{49DD811F-A5E5-4DAB-81CA-81301F24AEC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5733" y="360000"/>
            <a:ext cx="11040534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AD15443-F8E4-4B21-BEB9-C9C50F898CF5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C0942999-DC62-47BC-A9F3-9CBBC00B07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03842CCC-4DFB-4575-8635-324F0D84DB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6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3" y="1296000"/>
            <a:ext cx="10032776" cy="2158432"/>
          </a:xfrm>
        </p:spPr>
        <p:txBody>
          <a:bodyPr numCol="2" spcCol="360000"/>
          <a:lstStyle>
            <a:lvl1pPr>
              <a:lnSpc>
                <a:spcPct val="100000"/>
              </a:lnSpc>
              <a:spcAft>
                <a:spcPts val="1000"/>
              </a:spcAft>
              <a:defRPr sz="1400" b="0"/>
            </a:lvl1pPr>
            <a:lvl2pPr>
              <a:lnSpc>
                <a:spcPct val="100000"/>
              </a:lnSpc>
              <a:spcAft>
                <a:spcPts val="1000"/>
              </a:spcAft>
              <a:defRPr sz="1400" b="0"/>
            </a:lvl2pPr>
            <a:lvl3pPr>
              <a:lnSpc>
                <a:spcPct val="100000"/>
              </a:lnSpc>
              <a:spcAft>
                <a:spcPts val="1000"/>
              </a:spcAft>
              <a:defRPr sz="1400" b="0"/>
            </a:lvl3pPr>
            <a:lvl4pPr>
              <a:lnSpc>
                <a:spcPct val="100000"/>
              </a:lnSpc>
              <a:spcAft>
                <a:spcPts val="1000"/>
              </a:spcAft>
              <a:defRPr sz="1400" b="0"/>
            </a:lvl4pPr>
            <a:lvl5pPr>
              <a:lnSpc>
                <a:spcPct val="100000"/>
              </a:lnSpc>
              <a:spcAft>
                <a:spcPts val="1000"/>
              </a:spcAft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FA526A5-3A4C-48F8-B3E5-74E7301C7588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A9DD25-B80A-40A1-8EB9-F961D1FD19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86172" y="3634013"/>
            <a:ext cx="2808000" cy="2232000"/>
          </a:xfrm>
          <a:custGeom>
            <a:avLst/>
            <a:gdLst>
              <a:gd name="connsiteX0" fmla="*/ 0 w 1586204"/>
              <a:gd name="connsiteY0" fmla="*/ 794968 h 1589936"/>
              <a:gd name="connsiteX1" fmla="*/ 793102 w 1586204"/>
              <a:gd name="connsiteY1" fmla="*/ 0 h 1589936"/>
              <a:gd name="connsiteX2" fmla="*/ 1586204 w 1586204"/>
              <a:gd name="connsiteY2" fmla="*/ 794968 h 1589936"/>
              <a:gd name="connsiteX3" fmla="*/ 793102 w 1586204"/>
              <a:gd name="connsiteY3" fmla="*/ 1589936 h 1589936"/>
              <a:gd name="connsiteX4" fmla="*/ 0 w 1586204"/>
              <a:gd name="connsiteY4" fmla="*/ 794968 h 1589936"/>
              <a:gd name="connsiteX0" fmla="*/ 0 w 1683259"/>
              <a:gd name="connsiteY0" fmla="*/ 794968 h 1590215"/>
              <a:gd name="connsiteX1" fmla="*/ 793102 w 1683259"/>
              <a:gd name="connsiteY1" fmla="*/ 0 h 1590215"/>
              <a:gd name="connsiteX2" fmla="*/ 1586204 w 1683259"/>
              <a:gd name="connsiteY2" fmla="*/ 794968 h 1590215"/>
              <a:gd name="connsiteX3" fmla="*/ 1582472 w 1683259"/>
              <a:gd name="connsiteY3" fmla="*/ 884542 h 1590215"/>
              <a:gd name="connsiteX4" fmla="*/ 793102 w 1683259"/>
              <a:gd name="connsiteY4" fmla="*/ 1589936 h 1590215"/>
              <a:gd name="connsiteX5" fmla="*/ 0 w 1683259"/>
              <a:gd name="connsiteY5" fmla="*/ 794968 h 1590215"/>
              <a:gd name="connsiteX0" fmla="*/ 0 w 1918375"/>
              <a:gd name="connsiteY0" fmla="*/ 794968 h 1590210"/>
              <a:gd name="connsiteX1" fmla="*/ 793102 w 1918375"/>
              <a:gd name="connsiteY1" fmla="*/ 0 h 1590210"/>
              <a:gd name="connsiteX2" fmla="*/ 1586204 w 1918375"/>
              <a:gd name="connsiteY2" fmla="*/ 794968 h 1590210"/>
              <a:gd name="connsiteX3" fmla="*/ 1918374 w 1918375"/>
              <a:gd name="connsiteY3" fmla="*/ 832290 h 1590210"/>
              <a:gd name="connsiteX4" fmla="*/ 1582472 w 1918375"/>
              <a:gd name="connsiteY4" fmla="*/ 884542 h 1590210"/>
              <a:gd name="connsiteX5" fmla="*/ 793102 w 1918375"/>
              <a:gd name="connsiteY5" fmla="*/ 1589936 h 1590210"/>
              <a:gd name="connsiteX6" fmla="*/ 0 w 1918375"/>
              <a:gd name="connsiteY6" fmla="*/ 794968 h 1590210"/>
              <a:gd name="connsiteX0" fmla="*/ 0 w 1933304"/>
              <a:gd name="connsiteY0" fmla="*/ 794968 h 1590210"/>
              <a:gd name="connsiteX1" fmla="*/ 793102 w 1933304"/>
              <a:gd name="connsiteY1" fmla="*/ 0 h 1590210"/>
              <a:gd name="connsiteX2" fmla="*/ 1586204 w 1933304"/>
              <a:gd name="connsiteY2" fmla="*/ 794968 h 1590210"/>
              <a:gd name="connsiteX3" fmla="*/ 1933303 w 1933304"/>
              <a:gd name="connsiteY3" fmla="*/ 966651 h 1590210"/>
              <a:gd name="connsiteX4" fmla="*/ 1582472 w 1933304"/>
              <a:gd name="connsiteY4" fmla="*/ 884542 h 1590210"/>
              <a:gd name="connsiteX5" fmla="*/ 793102 w 1933304"/>
              <a:gd name="connsiteY5" fmla="*/ 1589936 h 1590210"/>
              <a:gd name="connsiteX6" fmla="*/ 0 w 1933304"/>
              <a:gd name="connsiteY6" fmla="*/ 794968 h 1590210"/>
              <a:gd name="connsiteX0" fmla="*/ 0 w 1933304"/>
              <a:gd name="connsiteY0" fmla="*/ 794968 h 1590210"/>
              <a:gd name="connsiteX1" fmla="*/ 793102 w 1933304"/>
              <a:gd name="connsiteY1" fmla="*/ 0 h 1590210"/>
              <a:gd name="connsiteX2" fmla="*/ 1586204 w 1933304"/>
              <a:gd name="connsiteY2" fmla="*/ 794968 h 1590210"/>
              <a:gd name="connsiteX3" fmla="*/ 1933303 w 1933304"/>
              <a:gd name="connsiteY3" fmla="*/ 966651 h 1590210"/>
              <a:gd name="connsiteX4" fmla="*/ 1582472 w 1933304"/>
              <a:gd name="connsiteY4" fmla="*/ 884542 h 1590210"/>
              <a:gd name="connsiteX5" fmla="*/ 793102 w 1933304"/>
              <a:gd name="connsiteY5" fmla="*/ 1589936 h 1590210"/>
              <a:gd name="connsiteX6" fmla="*/ 0 w 1933304"/>
              <a:gd name="connsiteY6" fmla="*/ 794968 h 1590210"/>
              <a:gd name="connsiteX0" fmla="*/ 0 w 1933304"/>
              <a:gd name="connsiteY0" fmla="*/ 794968 h 1590210"/>
              <a:gd name="connsiteX1" fmla="*/ 793102 w 1933304"/>
              <a:gd name="connsiteY1" fmla="*/ 0 h 1590210"/>
              <a:gd name="connsiteX2" fmla="*/ 1586204 w 1933304"/>
              <a:gd name="connsiteY2" fmla="*/ 794968 h 1590210"/>
              <a:gd name="connsiteX3" fmla="*/ 1933303 w 1933304"/>
              <a:gd name="connsiteY3" fmla="*/ 955454 h 1590210"/>
              <a:gd name="connsiteX4" fmla="*/ 1582472 w 1933304"/>
              <a:gd name="connsiteY4" fmla="*/ 884542 h 1590210"/>
              <a:gd name="connsiteX5" fmla="*/ 793102 w 1933304"/>
              <a:gd name="connsiteY5" fmla="*/ 1589936 h 1590210"/>
              <a:gd name="connsiteX6" fmla="*/ 0 w 1933304"/>
              <a:gd name="connsiteY6" fmla="*/ 794968 h 1590210"/>
              <a:gd name="connsiteX0" fmla="*/ 0 w 1948233"/>
              <a:gd name="connsiteY0" fmla="*/ 794968 h 1590210"/>
              <a:gd name="connsiteX1" fmla="*/ 793102 w 1948233"/>
              <a:gd name="connsiteY1" fmla="*/ 0 h 1590210"/>
              <a:gd name="connsiteX2" fmla="*/ 1586204 w 1948233"/>
              <a:gd name="connsiteY2" fmla="*/ 794968 h 1590210"/>
              <a:gd name="connsiteX3" fmla="*/ 1948232 w 1948233"/>
              <a:gd name="connsiteY3" fmla="*/ 947989 h 1590210"/>
              <a:gd name="connsiteX4" fmla="*/ 1582472 w 1948233"/>
              <a:gd name="connsiteY4" fmla="*/ 884542 h 1590210"/>
              <a:gd name="connsiteX5" fmla="*/ 793102 w 1948233"/>
              <a:gd name="connsiteY5" fmla="*/ 1589936 h 1590210"/>
              <a:gd name="connsiteX6" fmla="*/ 0 w 1948233"/>
              <a:gd name="connsiteY6" fmla="*/ 794968 h 1590210"/>
              <a:gd name="connsiteX0" fmla="*/ 0 w 1948233"/>
              <a:gd name="connsiteY0" fmla="*/ 794968 h 1590364"/>
              <a:gd name="connsiteX1" fmla="*/ 793102 w 1948233"/>
              <a:gd name="connsiteY1" fmla="*/ 0 h 1590364"/>
              <a:gd name="connsiteX2" fmla="*/ 1586204 w 1948233"/>
              <a:gd name="connsiteY2" fmla="*/ 794968 h 1590364"/>
              <a:gd name="connsiteX3" fmla="*/ 1948232 w 1948233"/>
              <a:gd name="connsiteY3" fmla="*/ 947989 h 1590364"/>
              <a:gd name="connsiteX4" fmla="*/ 1582472 w 1948233"/>
              <a:gd name="connsiteY4" fmla="*/ 884542 h 1590364"/>
              <a:gd name="connsiteX5" fmla="*/ 793102 w 1948233"/>
              <a:gd name="connsiteY5" fmla="*/ 1589936 h 1590364"/>
              <a:gd name="connsiteX6" fmla="*/ 0 w 1948233"/>
              <a:gd name="connsiteY6" fmla="*/ 794968 h 1590364"/>
              <a:gd name="connsiteX0" fmla="*/ 0 w 1948233"/>
              <a:gd name="connsiteY0" fmla="*/ 794968 h 1589964"/>
              <a:gd name="connsiteX1" fmla="*/ 793102 w 1948233"/>
              <a:gd name="connsiteY1" fmla="*/ 0 h 1589964"/>
              <a:gd name="connsiteX2" fmla="*/ 1586204 w 1948233"/>
              <a:gd name="connsiteY2" fmla="*/ 794968 h 1589964"/>
              <a:gd name="connsiteX3" fmla="*/ 1948232 w 1948233"/>
              <a:gd name="connsiteY3" fmla="*/ 947989 h 1589964"/>
              <a:gd name="connsiteX4" fmla="*/ 1582472 w 1948233"/>
              <a:gd name="connsiteY4" fmla="*/ 884542 h 1589964"/>
              <a:gd name="connsiteX5" fmla="*/ 793102 w 1948233"/>
              <a:gd name="connsiteY5" fmla="*/ 1589936 h 1589964"/>
              <a:gd name="connsiteX6" fmla="*/ 0 w 1948233"/>
              <a:gd name="connsiteY6" fmla="*/ 794968 h 1589964"/>
              <a:gd name="connsiteX0" fmla="*/ 0 w 1948233"/>
              <a:gd name="connsiteY0" fmla="*/ 794968 h 1589966"/>
              <a:gd name="connsiteX1" fmla="*/ 793102 w 1948233"/>
              <a:gd name="connsiteY1" fmla="*/ 0 h 1589966"/>
              <a:gd name="connsiteX2" fmla="*/ 1586204 w 1948233"/>
              <a:gd name="connsiteY2" fmla="*/ 794968 h 1589966"/>
              <a:gd name="connsiteX3" fmla="*/ 1948232 w 1948233"/>
              <a:gd name="connsiteY3" fmla="*/ 947989 h 1589966"/>
              <a:gd name="connsiteX4" fmla="*/ 1582472 w 1948233"/>
              <a:gd name="connsiteY4" fmla="*/ 884542 h 1589966"/>
              <a:gd name="connsiteX5" fmla="*/ 793102 w 1948233"/>
              <a:gd name="connsiteY5" fmla="*/ 1589936 h 1589966"/>
              <a:gd name="connsiteX6" fmla="*/ 0 w 1948233"/>
              <a:gd name="connsiteY6" fmla="*/ 794968 h 1589966"/>
              <a:gd name="connsiteX0" fmla="*/ 0 w 1948233"/>
              <a:gd name="connsiteY0" fmla="*/ 794968 h 1589966"/>
              <a:gd name="connsiteX1" fmla="*/ 793102 w 1948233"/>
              <a:gd name="connsiteY1" fmla="*/ 0 h 1589966"/>
              <a:gd name="connsiteX2" fmla="*/ 1586204 w 1948233"/>
              <a:gd name="connsiteY2" fmla="*/ 794968 h 1589966"/>
              <a:gd name="connsiteX3" fmla="*/ 1948232 w 1948233"/>
              <a:gd name="connsiteY3" fmla="*/ 947989 h 1589966"/>
              <a:gd name="connsiteX4" fmla="*/ 1582472 w 1948233"/>
              <a:gd name="connsiteY4" fmla="*/ 884542 h 1589966"/>
              <a:gd name="connsiteX5" fmla="*/ 793102 w 1948233"/>
              <a:gd name="connsiteY5" fmla="*/ 1589936 h 1589966"/>
              <a:gd name="connsiteX6" fmla="*/ 0 w 1948233"/>
              <a:gd name="connsiteY6" fmla="*/ 794968 h 1589966"/>
              <a:gd name="connsiteX0" fmla="*/ 0 w 1948234"/>
              <a:gd name="connsiteY0" fmla="*/ 794968 h 1589966"/>
              <a:gd name="connsiteX1" fmla="*/ 793102 w 1948234"/>
              <a:gd name="connsiteY1" fmla="*/ 0 h 1589966"/>
              <a:gd name="connsiteX2" fmla="*/ 1586204 w 1948234"/>
              <a:gd name="connsiteY2" fmla="*/ 794968 h 1589966"/>
              <a:gd name="connsiteX3" fmla="*/ 1948232 w 1948234"/>
              <a:gd name="connsiteY3" fmla="*/ 947989 h 1589966"/>
              <a:gd name="connsiteX4" fmla="*/ 1582472 w 1948234"/>
              <a:gd name="connsiteY4" fmla="*/ 884542 h 1589966"/>
              <a:gd name="connsiteX5" fmla="*/ 793102 w 1948234"/>
              <a:gd name="connsiteY5" fmla="*/ 1589936 h 1589966"/>
              <a:gd name="connsiteX6" fmla="*/ 0 w 1948234"/>
              <a:gd name="connsiteY6" fmla="*/ 794968 h 1589966"/>
              <a:gd name="connsiteX0" fmla="*/ 0 w 1948234"/>
              <a:gd name="connsiteY0" fmla="*/ 794968 h 1589966"/>
              <a:gd name="connsiteX1" fmla="*/ 793102 w 1948234"/>
              <a:gd name="connsiteY1" fmla="*/ 0 h 1589966"/>
              <a:gd name="connsiteX2" fmla="*/ 1586204 w 1948234"/>
              <a:gd name="connsiteY2" fmla="*/ 794968 h 1589966"/>
              <a:gd name="connsiteX3" fmla="*/ 1948232 w 1948234"/>
              <a:gd name="connsiteY3" fmla="*/ 947989 h 1589966"/>
              <a:gd name="connsiteX4" fmla="*/ 1582472 w 1948234"/>
              <a:gd name="connsiteY4" fmla="*/ 884542 h 1589966"/>
              <a:gd name="connsiteX5" fmla="*/ 793102 w 1948234"/>
              <a:gd name="connsiteY5" fmla="*/ 1589936 h 1589966"/>
              <a:gd name="connsiteX6" fmla="*/ 0 w 1948234"/>
              <a:gd name="connsiteY6" fmla="*/ 794968 h 1589966"/>
              <a:gd name="connsiteX0" fmla="*/ 0 w 1956577"/>
              <a:gd name="connsiteY0" fmla="*/ 794968 h 1589966"/>
              <a:gd name="connsiteX1" fmla="*/ 793102 w 1956577"/>
              <a:gd name="connsiteY1" fmla="*/ 0 h 1589966"/>
              <a:gd name="connsiteX2" fmla="*/ 1586204 w 1956577"/>
              <a:gd name="connsiteY2" fmla="*/ 794968 h 1589966"/>
              <a:gd name="connsiteX3" fmla="*/ 1948232 w 1956577"/>
              <a:gd name="connsiteY3" fmla="*/ 947989 h 1589966"/>
              <a:gd name="connsiteX4" fmla="*/ 1731760 w 1956577"/>
              <a:gd name="connsiteY4" fmla="*/ 1093547 h 1589966"/>
              <a:gd name="connsiteX5" fmla="*/ 1582472 w 1956577"/>
              <a:gd name="connsiteY5" fmla="*/ 884542 h 1589966"/>
              <a:gd name="connsiteX6" fmla="*/ 793102 w 1956577"/>
              <a:gd name="connsiteY6" fmla="*/ 1589936 h 1589966"/>
              <a:gd name="connsiteX7" fmla="*/ 0 w 1956577"/>
              <a:gd name="connsiteY7" fmla="*/ 794968 h 1589966"/>
              <a:gd name="connsiteX0" fmla="*/ 0 w 1956577"/>
              <a:gd name="connsiteY0" fmla="*/ 794968 h 1589966"/>
              <a:gd name="connsiteX1" fmla="*/ 793102 w 1956577"/>
              <a:gd name="connsiteY1" fmla="*/ 0 h 1589966"/>
              <a:gd name="connsiteX2" fmla="*/ 1586204 w 1956577"/>
              <a:gd name="connsiteY2" fmla="*/ 794968 h 1589966"/>
              <a:gd name="connsiteX3" fmla="*/ 1735492 w 1956577"/>
              <a:gd name="connsiteY3" fmla="*/ 615820 h 1589966"/>
              <a:gd name="connsiteX4" fmla="*/ 1948232 w 1956577"/>
              <a:gd name="connsiteY4" fmla="*/ 947989 h 1589966"/>
              <a:gd name="connsiteX5" fmla="*/ 1731760 w 1956577"/>
              <a:gd name="connsiteY5" fmla="*/ 1093547 h 1589966"/>
              <a:gd name="connsiteX6" fmla="*/ 1582472 w 1956577"/>
              <a:gd name="connsiteY6" fmla="*/ 884542 h 1589966"/>
              <a:gd name="connsiteX7" fmla="*/ 793102 w 1956577"/>
              <a:gd name="connsiteY7" fmla="*/ 1589936 h 1589966"/>
              <a:gd name="connsiteX8" fmla="*/ 0 w 1956577"/>
              <a:gd name="connsiteY8" fmla="*/ 794968 h 1589966"/>
              <a:gd name="connsiteX0" fmla="*/ 0 w 1956577"/>
              <a:gd name="connsiteY0" fmla="*/ 794968 h 1589966"/>
              <a:gd name="connsiteX1" fmla="*/ 793102 w 1956577"/>
              <a:gd name="connsiteY1" fmla="*/ 0 h 1589966"/>
              <a:gd name="connsiteX2" fmla="*/ 1586204 w 1956577"/>
              <a:gd name="connsiteY2" fmla="*/ 794968 h 1589966"/>
              <a:gd name="connsiteX3" fmla="*/ 1675776 w 1956577"/>
              <a:gd name="connsiteY3" fmla="*/ 671804 h 1589966"/>
              <a:gd name="connsiteX4" fmla="*/ 1735492 w 1956577"/>
              <a:gd name="connsiteY4" fmla="*/ 615820 h 1589966"/>
              <a:gd name="connsiteX5" fmla="*/ 1948232 w 1956577"/>
              <a:gd name="connsiteY5" fmla="*/ 947989 h 1589966"/>
              <a:gd name="connsiteX6" fmla="*/ 1731760 w 1956577"/>
              <a:gd name="connsiteY6" fmla="*/ 1093547 h 1589966"/>
              <a:gd name="connsiteX7" fmla="*/ 1582472 w 1956577"/>
              <a:gd name="connsiteY7" fmla="*/ 884542 h 1589966"/>
              <a:gd name="connsiteX8" fmla="*/ 793102 w 1956577"/>
              <a:gd name="connsiteY8" fmla="*/ 1589936 h 1589966"/>
              <a:gd name="connsiteX9" fmla="*/ 0 w 1956577"/>
              <a:gd name="connsiteY9" fmla="*/ 794968 h 1589966"/>
              <a:gd name="connsiteX0" fmla="*/ 0 w 1956577"/>
              <a:gd name="connsiteY0" fmla="*/ 794968 h 1589966"/>
              <a:gd name="connsiteX1" fmla="*/ 793102 w 1956577"/>
              <a:gd name="connsiteY1" fmla="*/ 0 h 1589966"/>
              <a:gd name="connsiteX2" fmla="*/ 1586204 w 1956577"/>
              <a:gd name="connsiteY2" fmla="*/ 794968 h 1589966"/>
              <a:gd name="connsiteX3" fmla="*/ 1769082 w 1956577"/>
              <a:gd name="connsiteY3" fmla="*/ 768842 h 1589966"/>
              <a:gd name="connsiteX4" fmla="*/ 1675776 w 1956577"/>
              <a:gd name="connsiteY4" fmla="*/ 671804 h 1589966"/>
              <a:gd name="connsiteX5" fmla="*/ 1735492 w 1956577"/>
              <a:gd name="connsiteY5" fmla="*/ 615820 h 1589966"/>
              <a:gd name="connsiteX6" fmla="*/ 1948232 w 1956577"/>
              <a:gd name="connsiteY6" fmla="*/ 947989 h 1589966"/>
              <a:gd name="connsiteX7" fmla="*/ 1731760 w 1956577"/>
              <a:gd name="connsiteY7" fmla="*/ 1093547 h 1589966"/>
              <a:gd name="connsiteX8" fmla="*/ 1582472 w 1956577"/>
              <a:gd name="connsiteY8" fmla="*/ 884542 h 1589966"/>
              <a:gd name="connsiteX9" fmla="*/ 793102 w 1956577"/>
              <a:gd name="connsiteY9" fmla="*/ 1589936 h 1589966"/>
              <a:gd name="connsiteX10" fmla="*/ 0 w 1956577"/>
              <a:gd name="connsiteY10" fmla="*/ 794968 h 1589966"/>
              <a:gd name="connsiteX0" fmla="*/ 0 w 1956577"/>
              <a:gd name="connsiteY0" fmla="*/ 794968 h 1589966"/>
              <a:gd name="connsiteX1" fmla="*/ 793102 w 1956577"/>
              <a:gd name="connsiteY1" fmla="*/ 0 h 1589966"/>
              <a:gd name="connsiteX2" fmla="*/ 1586204 w 1956577"/>
              <a:gd name="connsiteY2" fmla="*/ 794968 h 1589966"/>
              <a:gd name="connsiteX3" fmla="*/ 1769082 w 1956577"/>
              <a:gd name="connsiteY3" fmla="*/ 768842 h 1589966"/>
              <a:gd name="connsiteX4" fmla="*/ 1675776 w 1956577"/>
              <a:gd name="connsiteY4" fmla="*/ 671804 h 1589966"/>
              <a:gd name="connsiteX5" fmla="*/ 1735492 w 1956577"/>
              <a:gd name="connsiteY5" fmla="*/ 615820 h 1589966"/>
              <a:gd name="connsiteX6" fmla="*/ 1948232 w 1956577"/>
              <a:gd name="connsiteY6" fmla="*/ 947989 h 1589966"/>
              <a:gd name="connsiteX7" fmla="*/ 1731760 w 1956577"/>
              <a:gd name="connsiteY7" fmla="*/ 1093547 h 1589966"/>
              <a:gd name="connsiteX8" fmla="*/ 1582472 w 1956577"/>
              <a:gd name="connsiteY8" fmla="*/ 884542 h 1589966"/>
              <a:gd name="connsiteX9" fmla="*/ 793102 w 1956577"/>
              <a:gd name="connsiteY9" fmla="*/ 1589936 h 1589966"/>
              <a:gd name="connsiteX10" fmla="*/ 0 w 1956577"/>
              <a:gd name="connsiteY10" fmla="*/ 794968 h 1589966"/>
              <a:gd name="connsiteX0" fmla="*/ 0 w 1956577"/>
              <a:gd name="connsiteY0" fmla="*/ 794968 h 1589966"/>
              <a:gd name="connsiteX1" fmla="*/ 793102 w 1956577"/>
              <a:gd name="connsiteY1" fmla="*/ 0 h 1589966"/>
              <a:gd name="connsiteX2" fmla="*/ 1586204 w 1956577"/>
              <a:gd name="connsiteY2" fmla="*/ 794968 h 1589966"/>
              <a:gd name="connsiteX3" fmla="*/ 1769082 w 1956577"/>
              <a:gd name="connsiteY3" fmla="*/ 768842 h 1589966"/>
              <a:gd name="connsiteX4" fmla="*/ 1675776 w 1956577"/>
              <a:gd name="connsiteY4" fmla="*/ 671804 h 1589966"/>
              <a:gd name="connsiteX5" fmla="*/ 1735492 w 1956577"/>
              <a:gd name="connsiteY5" fmla="*/ 615820 h 1589966"/>
              <a:gd name="connsiteX6" fmla="*/ 1948232 w 1956577"/>
              <a:gd name="connsiteY6" fmla="*/ 947989 h 1589966"/>
              <a:gd name="connsiteX7" fmla="*/ 1731760 w 1956577"/>
              <a:gd name="connsiteY7" fmla="*/ 1093547 h 1589966"/>
              <a:gd name="connsiteX8" fmla="*/ 1582472 w 1956577"/>
              <a:gd name="connsiteY8" fmla="*/ 884542 h 1589966"/>
              <a:gd name="connsiteX9" fmla="*/ 793102 w 1956577"/>
              <a:gd name="connsiteY9" fmla="*/ 1589936 h 1589966"/>
              <a:gd name="connsiteX10" fmla="*/ 0 w 1956577"/>
              <a:gd name="connsiteY10" fmla="*/ 794968 h 1589966"/>
              <a:gd name="connsiteX0" fmla="*/ 0 w 1956577"/>
              <a:gd name="connsiteY0" fmla="*/ 794997 h 1589995"/>
              <a:gd name="connsiteX1" fmla="*/ 793102 w 1956577"/>
              <a:gd name="connsiteY1" fmla="*/ 29 h 1589995"/>
              <a:gd name="connsiteX2" fmla="*/ 1586204 w 1956577"/>
              <a:gd name="connsiteY2" fmla="*/ 772604 h 1589995"/>
              <a:gd name="connsiteX3" fmla="*/ 1769082 w 1956577"/>
              <a:gd name="connsiteY3" fmla="*/ 768871 h 1589995"/>
              <a:gd name="connsiteX4" fmla="*/ 1675776 w 1956577"/>
              <a:gd name="connsiteY4" fmla="*/ 671833 h 1589995"/>
              <a:gd name="connsiteX5" fmla="*/ 1735492 w 1956577"/>
              <a:gd name="connsiteY5" fmla="*/ 615849 h 1589995"/>
              <a:gd name="connsiteX6" fmla="*/ 1948232 w 1956577"/>
              <a:gd name="connsiteY6" fmla="*/ 948018 h 1589995"/>
              <a:gd name="connsiteX7" fmla="*/ 1731760 w 1956577"/>
              <a:gd name="connsiteY7" fmla="*/ 1093576 h 1589995"/>
              <a:gd name="connsiteX8" fmla="*/ 1582472 w 1956577"/>
              <a:gd name="connsiteY8" fmla="*/ 884571 h 1589995"/>
              <a:gd name="connsiteX9" fmla="*/ 793102 w 1956577"/>
              <a:gd name="connsiteY9" fmla="*/ 1589965 h 1589995"/>
              <a:gd name="connsiteX10" fmla="*/ 0 w 1956577"/>
              <a:gd name="connsiteY10" fmla="*/ 794997 h 1589995"/>
              <a:gd name="connsiteX0" fmla="*/ 0 w 1956577"/>
              <a:gd name="connsiteY0" fmla="*/ 795081 h 1590079"/>
              <a:gd name="connsiteX1" fmla="*/ 793102 w 1956577"/>
              <a:gd name="connsiteY1" fmla="*/ 113 h 1590079"/>
              <a:gd name="connsiteX2" fmla="*/ 1586204 w 1956577"/>
              <a:gd name="connsiteY2" fmla="*/ 772688 h 1590079"/>
              <a:gd name="connsiteX3" fmla="*/ 1769082 w 1956577"/>
              <a:gd name="connsiteY3" fmla="*/ 768955 h 1590079"/>
              <a:gd name="connsiteX4" fmla="*/ 1675776 w 1956577"/>
              <a:gd name="connsiteY4" fmla="*/ 671917 h 1590079"/>
              <a:gd name="connsiteX5" fmla="*/ 1735492 w 1956577"/>
              <a:gd name="connsiteY5" fmla="*/ 615933 h 1590079"/>
              <a:gd name="connsiteX6" fmla="*/ 1948232 w 1956577"/>
              <a:gd name="connsiteY6" fmla="*/ 948102 h 1590079"/>
              <a:gd name="connsiteX7" fmla="*/ 1731760 w 1956577"/>
              <a:gd name="connsiteY7" fmla="*/ 1093660 h 1590079"/>
              <a:gd name="connsiteX8" fmla="*/ 1582472 w 1956577"/>
              <a:gd name="connsiteY8" fmla="*/ 884655 h 1590079"/>
              <a:gd name="connsiteX9" fmla="*/ 793102 w 1956577"/>
              <a:gd name="connsiteY9" fmla="*/ 1590049 h 1590079"/>
              <a:gd name="connsiteX10" fmla="*/ 0 w 1956577"/>
              <a:gd name="connsiteY10" fmla="*/ 795081 h 1590079"/>
              <a:gd name="connsiteX0" fmla="*/ 0 w 1956577"/>
              <a:gd name="connsiteY0" fmla="*/ 795081 h 1590079"/>
              <a:gd name="connsiteX1" fmla="*/ 793102 w 1956577"/>
              <a:gd name="connsiteY1" fmla="*/ 113 h 1590079"/>
              <a:gd name="connsiteX2" fmla="*/ 1586204 w 1956577"/>
              <a:gd name="connsiteY2" fmla="*/ 772688 h 1590079"/>
              <a:gd name="connsiteX3" fmla="*/ 1769082 w 1956577"/>
              <a:gd name="connsiteY3" fmla="*/ 768955 h 1590079"/>
              <a:gd name="connsiteX4" fmla="*/ 1675776 w 1956577"/>
              <a:gd name="connsiteY4" fmla="*/ 671917 h 1590079"/>
              <a:gd name="connsiteX5" fmla="*/ 1735492 w 1956577"/>
              <a:gd name="connsiteY5" fmla="*/ 615933 h 1590079"/>
              <a:gd name="connsiteX6" fmla="*/ 1948232 w 1956577"/>
              <a:gd name="connsiteY6" fmla="*/ 948102 h 1590079"/>
              <a:gd name="connsiteX7" fmla="*/ 1731760 w 1956577"/>
              <a:gd name="connsiteY7" fmla="*/ 1093660 h 1590079"/>
              <a:gd name="connsiteX8" fmla="*/ 1582472 w 1956577"/>
              <a:gd name="connsiteY8" fmla="*/ 884655 h 1590079"/>
              <a:gd name="connsiteX9" fmla="*/ 793102 w 1956577"/>
              <a:gd name="connsiteY9" fmla="*/ 1590049 h 1590079"/>
              <a:gd name="connsiteX10" fmla="*/ 0 w 1956577"/>
              <a:gd name="connsiteY10" fmla="*/ 795081 h 1590079"/>
              <a:gd name="connsiteX0" fmla="*/ 0 w 1956577"/>
              <a:gd name="connsiteY0" fmla="*/ 795081 h 1590079"/>
              <a:gd name="connsiteX1" fmla="*/ 793102 w 1956577"/>
              <a:gd name="connsiteY1" fmla="*/ 113 h 1590079"/>
              <a:gd name="connsiteX2" fmla="*/ 1586204 w 1956577"/>
              <a:gd name="connsiteY2" fmla="*/ 772688 h 1590079"/>
              <a:gd name="connsiteX3" fmla="*/ 1769082 w 1956577"/>
              <a:gd name="connsiteY3" fmla="*/ 768955 h 1590079"/>
              <a:gd name="connsiteX4" fmla="*/ 1675776 w 1956577"/>
              <a:gd name="connsiteY4" fmla="*/ 671917 h 1590079"/>
              <a:gd name="connsiteX5" fmla="*/ 1735492 w 1956577"/>
              <a:gd name="connsiteY5" fmla="*/ 615933 h 1590079"/>
              <a:gd name="connsiteX6" fmla="*/ 1948232 w 1956577"/>
              <a:gd name="connsiteY6" fmla="*/ 948102 h 1590079"/>
              <a:gd name="connsiteX7" fmla="*/ 1731760 w 1956577"/>
              <a:gd name="connsiteY7" fmla="*/ 1093660 h 1590079"/>
              <a:gd name="connsiteX8" fmla="*/ 1582472 w 1956577"/>
              <a:gd name="connsiteY8" fmla="*/ 884655 h 1590079"/>
              <a:gd name="connsiteX9" fmla="*/ 793102 w 1956577"/>
              <a:gd name="connsiteY9" fmla="*/ 1590049 h 1590079"/>
              <a:gd name="connsiteX10" fmla="*/ 0 w 1956577"/>
              <a:gd name="connsiteY10" fmla="*/ 795081 h 1590079"/>
              <a:gd name="connsiteX0" fmla="*/ 0 w 1956577"/>
              <a:gd name="connsiteY0" fmla="*/ 795081 h 1590079"/>
              <a:gd name="connsiteX1" fmla="*/ 793102 w 1956577"/>
              <a:gd name="connsiteY1" fmla="*/ 113 h 1590079"/>
              <a:gd name="connsiteX2" fmla="*/ 1586204 w 1956577"/>
              <a:gd name="connsiteY2" fmla="*/ 772688 h 1590079"/>
              <a:gd name="connsiteX3" fmla="*/ 1761708 w 1956577"/>
              <a:gd name="connsiteY3" fmla="*/ 766497 h 1590079"/>
              <a:gd name="connsiteX4" fmla="*/ 1675776 w 1956577"/>
              <a:gd name="connsiteY4" fmla="*/ 671917 h 1590079"/>
              <a:gd name="connsiteX5" fmla="*/ 1735492 w 1956577"/>
              <a:gd name="connsiteY5" fmla="*/ 615933 h 1590079"/>
              <a:gd name="connsiteX6" fmla="*/ 1948232 w 1956577"/>
              <a:gd name="connsiteY6" fmla="*/ 948102 h 1590079"/>
              <a:gd name="connsiteX7" fmla="*/ 1731760 w 1956577"/>
              <a:gd name="connsiteY7" fmla="*/ 1093660 h 1590079"/>
              <a:gd name="connsiteX8" fmla="*/ 1582472 w 1956577"/>
              <a:gd name="connsiteY8" fmla="*/ 884655 h 1590079"/>
              <a:gd name="connsiteX9" fmla="*/ 793102 w 1956577"/>
              <a:gd name="connsiteY9" fmla="*/ 1590049 h 1590079"/>
              <a:gd name="connsiteX10" fmla="*/ 0 w 1956577"/>
              <a:gd name="connsiteY10" fmla="*/ 795081 h 1590079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61708 w 1956577"/>
              <a:gd name="connsiteY3" fmla="*/ 766394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90974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90974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5776 w 1956577"/>
              <a:gd name="connsiteY4" fmla="*/ 671814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3318 w 1956577"/>
              <a:gd name="connsiteY4" fmla="*/ 679189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3318 w 1956577"/>
              <a:gd name="connsiteY4" fmla="*/ 679189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3318 w 1956577"/>
              <a:gd name="connsiteY4" fmla="*/ 679189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3318 w 1956577"/>
              <a:gd name="connsiteY4" fmla="*/ 679189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73318 w 1956577"/>
              <a:gd name="connsiteY4" fmla="*/ 679189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66175 w 1956577"/>
              <a:gd name="connsiteY4" fmla="*/ 674426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66175 w 1956577"/>
              <a:gd name="connsiteY4" fmla="*/ 674426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56577"/>
              <a:gd name="connsiteY0" fmla="*/ 794978 h 1589976"/>
              <a:gd name="connsiteX1" fmla="*/ 793102 w 1956577"/>
              <a:gd name="connsiteY1" fmla="*/ 10 h 1589976"/>
              <a:gd name="connsiteX2" fmla="*/ 1596037 w 1956577"/>
              <a:gd name="connsiteY2" fmla="*/ 782417 h 1589976"/>
              <a:gd name="connsiteX3" fmla="*/ 1759250 w 1956577"/>
              <a:gd name="connsiteY3" fmla="*/ 781141 h 1589976"/>
              <a:gd name="connsiteX4" fmla="*/ 1666175 w 1956577"/>
              <a:gd name="connsiteY4" fmla="*/ 674426 h 1589976"/>
              <a:gd name="connsiteX5" fmla="*/ 1735492 w 1956577"/>
              <a:gd name="connsiteY5" fmla="*/ 615830 h 1589976"/>
              <a:gd name="connsiteX6" fmla="*/ 1948232 w 1956577"/>
              <a:gd name="connsiteY6" fmla="*/ 947999 h 1589976"/>
              <a:gd name="connsiteX7" fmla="*/ 1731760 w 1956577"/>
              <a:gd name="connsiteY7" fmla="*/ 1093557 h 1589976"/>
              <a:gd name="connsiteX8" fmla="*/ 1582472 w 1956577"/>
              <a:gd name="connsiteY8" fmla="*/ 884552 h 1589976"/>
              <a:gd name="connsiteX9" fmla="*/ 793102 w 1956577"/>
              <a:gd name="connsiteY9" fmla="*/ 1589946 h 1589976"/>
              <a:gd name="connsiteX10" fmla="*/ 0 w 1956577"/>
              <a:gd name="connsiteY10" fmla="*/ 794978 h 1589976"/>
              <a:gd name="connsiteX0" fmla="*/ 0 w 1935933"/>
              <a:gd name="connsiteY0" fmla="*/ 794978 h 1589976"/>
              <a:gd name="connsiteX1" fmla="*/ 793102 w 1935933"/>
              <a:gd name="connsiteY1" fmla="*/ 10 h 1589976"/>
              <a:gd name="connsiteX2" fmla="*/ 1596037 w 1935933"/>
              <a:gd name="connsiteY2" fmla="*/ 782417 h 1589976"/>
              <a:gd name="connsiteX3" fmla="*/ 1759250 w 1935933"/>
              <a:gd name="connsiteY3" fmla="*/ 781141 h 1589976"/>
              <a:gd name="connsiteX4" fmla="*/ 1666175 w 1935933"/>
              <a:gd name="connsiteY4" fmla="*/ 674426 h 1589976"/>
              <a:gd name="connsiteX5" fmla="*/ 1735492 w 1935933"/>
              <a:gd name="connsiteY5" fmla="*/ 615830 h 1589976"/>
              <a:gd name="connsiteX6" fmla="*/ 1926801 w 1935933"/>
              <a:gd name="connsiteY6" fmla="*/ 831317 h 1589976"/>
              <a:gd name="connsiteX7" fmla="*/ 1731760 w 1935933"/>
              <a:gd name="connsiteY7" fmla="*/ 1093557 h 1589976"/>
              <a:gd name="connsiteX8" fmla="*/ 1582472 w 1935933"/>
              <a:gd name="connsiteY8" fmla="*/ 884552 h 1589976"/>
              <a:gd name="connsiteX9" fmla="*/ 793102 w 1935933"/>
              <a:gd name="connsiteY9" fmla="*/ 1589946 h 1589976"/>
              <a:gd name="connsiteX10" fmla="*/ 0 w 1935933"/>
              <a:gd name="connsiteY10" fmla="*/ 794978 h 1589976"/>
              <a:gd name="connsiteX0" fmla="*/ 0 w 1929209"/>
              <a:gd name="connsiteY0" fmla="*/ 794978 h 1589976"/>
              <a:gd name="connsiteX1" fmla="*/ 793102 w 1929209"/>
              <a:gd name="connsiteY1" fmla="*/ 10 h 1589976"/>
              <a:gd name="connsiteX2" fmla="*/ 1596037 w 1929209"/>
              <a:gd name="connsiteY2" fmla="*/ 782417 h 1589976"/>
              <a:gd name="connsiteX3" fmla="*/ 1759250 w 1929209"/>
              <a:gd name="connsiteY3" fmla="*/ 781141 h 1589976"/>
              <a:gd name="connsiteX4" fmla="*/ 1666175 w 1929209"/>
              <a:gd name="connsiteY4" fmla="*/ 674426 h 1589976"/>
              <a:gd name="connsiteX5" fmla="*/ 1735492 w 1929209"/>
              <a:gd name="connsiteY5" fmla="*/ 615830 h 1589976"/>
              <a:gd name="connsiteX6" fmla="*/ 1926801 w 1929209"/>
              <a:gd name="connsiteY6" fmla="*/ 831317 h 1589976"/>
              <a:gd name="connsiteX7" fmla="*/ 1731760 w 1929209"/>
              <a:gd name="connsiteY7" fmla="*/ 1093557 h 1589976"/>
              <a:gd name="connsiteX8" fmla="*/ 1582472 w 1929209"/>
              <a:gd name="connsiteY8" fmla="*/ 884552 h 1589976"/>
              <a:gd name="connsiteX9" fmla="*/ 793102 w 1929209"/>
              <a:gd name="connsiteY9" fmla="*/ 1589946 h 1589976"/>
              <a:gd name="connsiteX10" fmla="*/ 0 w 1929209"/>
              <a:gd name="connsiteY10" fmla="*/ 794978 h 1589976"/>
              <a:gd name="connsiteX0" fmla="*/ 0 w 1926801"/>
              <a:gd name="connsiteY0" fmla="*/ 794978 h 1589976"/>
              <a:gd name="connsiteX1" fmla="*/ 793102 w 1926801"/>
              <a:gd name="connsiteY1" fmla="*/ 10 h 1589976"/>
              <a:gd name="connsiteX2" fmla="*/ 1596037 w 1926801"/>
              <a:gd name="connsiteY2" fmla="*/ 782417 h 1589976"/>
              <a:gd name="connsiteX3" fmla="*/ 1759250 w 1926801"/>
              <a:gd name="connsiteY3" fmla="*/ 781141 h 1589976"/>
              <a:gd name="connsiteX4" fmla="*/ 1666175 w 1926801"/>
              <a:gd name="connsiteY4" fmla="*/ 674426 h 1589976"/>
              <a:gd name="connsiteX5" fmla="*/ 1735492 w 1926801"/>
              <a:gd name="connsiteY5" fmla="*/ 615830 h 1589976"/>
              <a:gd name="connsiteX6" fmla="*/ 1926801 w 1926801"/>
              <a:gd name="connsiteY6" fmla="*/ 831317 h 1589976"/>
              <a:gd name="connsiteX7" fmla="*/ 1731760 w 1926801"/>
              <a:gd name="connsiteY7" fmla="*/ 1093557 h 1589976"/>
              <a:gd name="connsiteX8" fmla="*/ 1582472 w 1926801"/>
              <a:gd name="connsiteY8" fmla="*/ 884552 h 1589976"/>
              <a:gd name="connsiteX9" fmla="*/ 793102 w 1926801"/>
              <a:gd name="connsiteY9" fmla="*/ 1589946 h 1589976"/>
              <a:gd name="connsiteX10" fmla="*/ 0 w 1926801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31760 w 1938707"/>
              <a:gd name="connsiteY7" fmla="*/ 1093557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31760 w 1938707"/>
              <a:gd name="connsiteY7" fmla="*/ 1093557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31760 w 1938707"/>
              <a:gd name="connsiteY7" fmla="*/ 1093557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31760 w 1938707"/>
              <a:gd name="connsiteY7" fmla="*/ 1093557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26998 w 1938707"/>
              <a:gd name="connsiteY7" fmla="*/ 1029263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26998 w 1938707"/>
              <a:gd name="connsiteY7" fmla="*/ 1029263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4173 h 1589976"/>
              <a:gd name="connsiteX7" fmla="*/ 1726998 w 1938707"/>
              <a:gd name="connsiteY7" fmla="*/ 1029263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582472 w 1938707"/>
              <a:gd name="connsiteY8" fmla="*/ 884552 h 1589976"/>
              <a:gd name="connsiteX9" fmla="*/ 793102 w 1938707"/>
              <a:gd name="connsiteY9" fmla="*/ 1589946 h 1589976"/>
              <a:gd name="connsiteX10" fmla="*/ 0 w 1938707"/>
              <a:gd name="connsiteY10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582472 w 1938707"/>
              <a:gd name="connsiteY9" fmla="*/ 884552 h 1589976"/>
              <a:gd name="connsiteX10" fmla="*/ 793102 w 1938707"/>
              <a:gd name="connsiteY10" fmla="*/ 1589946 h 1589976"/>
              <a:gd name="connsiteX11" fmla="*/ 0 w 1938707"/>
              <a:gd name="connsiteY11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582472 w 1938707"/>
              <a:gd name="connsiteY9" fmla="*/ 884552 h 1589976"/>
              <a:gd name="connsiteX10" fmla="*/ 793102 w 1938707"/>
              <a:gd name="connsiteY10" fmla="*/ 1589946 h 1589976"/>
              <a:gd name="connsiteX11" fmla="*/ 0 w 1938707"/>
              <a:gd name="connsiteY11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582472 w 1938707"/>
              <a:gd name="connsiteY9" fmla="*/ 884552 h 1589976"/>
              <a:gd name="connsiteX10" fmla="*/ 793102 w 1938707"/>
              <a:gd name="connsiteY10" fmla="*/ 1589946 h 1589976"/>
              <a:gd name="connsiteX11" fmla="*/ 0 w 1938707"/>
              <a:gd name="connsiteY11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764320 w 1938707"/>
              <a:gd name="connsiteY9" fmla="*/ 870624 h 1589976"/>
              <a:gd name="connsiteX10" fmla="*/ 1582472 w 1938707"/>
              <a:gd name="connsiteY10" fmla="*/ 884552 h 1589976"/>
              <a:gd name="connsiteX11" fmla="*/ 793102 w 1938707"/>
              <a:gd name="connsiteY11" fmla="*/ 1589946 h 1589976"/>
              <a:gd name="connsiteX12" fmla="*/ 0 w 1938707"/>
              <a:gd name="connsiteY12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764320 w 1938707"/>
              <a:gd name="connsiteY9" fmla="*/ 870624 h 1589976"/>
              <a:gd name="connsiteX10" fmla="*/ 1582472 w 1938707"/>
              <a:gd name="connsiteY10" fmla="*/ 884552 h 1589976"/>
              <a:gd name="connsiteX11" fmla="*/ 793102 w 1938707"/>
              <a:gd name="connsiteY11" fmla="*/ 1589946 h 1589976"/>
              <a:gd name="connsiteX12" fmla="*/ 0 w 1938707"/>
              <a:gd name="connsiteY12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764320 w 1938707"/>
              <a:gd name="connsiteY9" fmla="*/ 870624 h 1589976"/>
              <a:gd name="connsiteX10" fmla="*/ 1582472 w 1938707"/>
              <a:gd name="connsiteY10" fmla="*/ 884552 h 1589976"/>
              <a:gd name="connsiteX11" fmla="*/ 793102 w 1938707"/>
              <a:gd name="connsiteY11" fmla="*/ 1589946 h 1589976"/>
              <a:gd name="connsiteX12" fmla="*/ 0 w 1938707"/>
              <a:gd name="connsiteY12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764320 w 1938707"/>
              <a:gd name="connsiteY9" fmla="*/ 870624 h 1589976"/>
              <a:gd name="connsiteX10" fmla="*/ 1582472 w 1938707"/>
              <a:gd name="connsiteY10" fmla="*/ 884552 h 1589976"/>
              <a:gd name="connsiteX11" fmla="*/ 793102 w 1938707"/>
              <a:gd name="connsiteY11" fmla="*/ 1589946 h 1589976"/>
              <a:gd name="connsiteX12" fmla="*/ 0 w 1938707"/>
              <a:gd name="connsiteY12" fmla="*/ 794978 h 1589976"/>
              <a:gd name="connsiteX0" fmla="*/ 0 w 1938707"/>
              <a:gd name="connsiteY0" fmla="*/ 794978 h 1589976"/>
              <a:gd name="connsiteX1" fmla="*/ 793102 w 1938707"/>
              <a:gd name="connsiteY1" fmla="*/ 10 h 1589976"/>
              <a:gd name="connsiteX2" fmla="*/ 1596037 w 1938707"/>
              <a:gd name="connsiteY2" fmla="*/ 782417 h 1589976"/>
              <a:gd name="connsiteX3" fmla="*/ 1759250 w 1938707"/>
              <a:gd name="connsiteY3" fmla="*/ 781141 h 1589976"/>
              <a:gd name="connsiteX4" fmla="*/ 1666175 w 1938707"/>
              <a:gd name="connsiteY4" fmla="*/ 674426 h 1589976"/>
              <a:gd name="connsiteX5" fmla="*/ 1735492 w 1938707"/>
              <a:gd name="connsiteY5" fmla="*/ 615830 h 1589976"/>
              <a:gd name="connsiteX6" fmla="*/ 1938707 w 1938707"/>
              <a:gd name="connsiteY6" fmla="*/ 828936 h 1589976"/>
              <a:gd name="connsiteX7" fmla="*/ 1726998 w 1938707"/>
              <a:gd name="connsiteY7" fmla="*/ 1029263 h 1589976"/>
              <a:gd name="connsiteX8" fmla="*/ 1669070 w 1938707"/>
              <a:gd name="connsiteY8" fmla="*/ 970636 h 1589976"/>
              <a:gd name="connsiteX9" fmla="*/ 1764320 w 1938707"/>
              <a:gd name="connsiteY9" fmla="*/ 870624 h 1589976"/>
              <a:gd name="connsiteX10" fmla="*/ 1582472 w 1938707"/>
              <a:gd name="connsiteY10" fmla="*/ 884552 h 1589976"/>
              <a:gd name="connsiteX11" fmla="*/ 793102 w 1938707"/>
              <a:gd name="connsiteY11" fmla="*/ 1589946 h 1589976"/>
              <a:gd name="connsiteX12" fmla="*/ 0 w 1938707"/>
              <a:gd name="connsiteY12" fmla="*/ 794978 h 1589976"/>
              <a:gd name="connsiteX0" fmla="*/ 0 w 1938707"/>
              <a:gd name="connsiteY0" fmla="*/ 794978 h 1590265"/>
              <a:gd name="connsiteX1" fmla="*/ 793102 w 1938707"/>
              <a:gd name="connsiteY1" fmla="*/ 10 h 1590265"/>
              <a:gd name="connsiteX2" fmla="*/ 1596037 w 1938707"/>
              <a:gd name="connsiteY2" fmla="*/ 782417 h 1590265"/>
              <a:gd name="connsiteX3" fmla="*/ 1759250 w 1938707"/>
              <a:gd name="connsiteY3" fmla="*/ 781141 h 1590265"/>
              <a:gd name="connsiteX4" fmla="*/ 1666175 w 1938707"/>
              <a:gd name="connsiteY4" fmla="*/ 674426 h 1590265"/>
              <a:gd name="connsiteX5" fmla="*/ 1735492 w 1938707"/>
              <a:gd name="connsiteY5" fmla="*/ 615830 h 1590265"/>
              <a:gd name="connsiteX6" fmla="*/ 1938707 w 1938707"/>
              <a:gd name="connsiteY6" fmla="*/ 828936 h 1590265"/>
              <a:gd name="connsiteX7" fmla="*/ 1726998 w 1938707"/>
              <a:gd name="connsiteY7" fmla="*/ 1029263 h 1590265"/>
              <a:gd name="connsiteX8" fmla="*/ 1669070 w 1938707"/>
              <a:gd name="connsiteY8" fmla="*/ 970636 h 1590265"/>
              <a:gd name="connsiteX9" fmla="*/ 1764320 w 1938707"/>
              <a:gd name="connsiteY9" fmla="*/ 870624 h 1590265"/>
              <a:gd name="connsiteX10" fmla="*/ 1596760 w 1938707"/>
              <a:gd name="connsiteY10" fmla="*/ 870265 h 1590265"/>
              <a:gd name="connsiteX11" fmla="*/ 793102 w 1938707"/>
              <a:gd name="connsiteY11" fmla="*/ 1589946 h 1590265"/>
              <a:gd name="connsiteX12" fmla="*/ 0 w 1938707"/>
              <a:gd name="connsiteY12" fmla="*/ 794978 h 1590265"/>
              <a:gd name="connsiteX0" fmla="*/ 0 w 1938707"/>
              <a:gd name="connsiteY0" fmla="*/ 794978 h 1590287"/>
              <a:gd name="connsiteX1" fmla="*/ 793102 w 1938707"/>
              <a:gd name="connsiteY1" fmla="*/ 10 h 1590287"/>
              <a:gd name="connsiteX2" fmla="*/ 1596037 w 1938707"/>
              <a:gd name="connsiteY2" fmla="*/ 782417 h 1590287"/>
              <a:gd name="connsiteX3" fmla="*/ 1759250 w 1938707"/>
              <a:gd name="connsiteY3" fmla="*/ 781141 h 1590287"/>
              <a:gd name="connsiteX4" fmla="*/ 1666175 w 1938707"/>
              <a:gd name="connsiteY4" fmla="*/ 674426 h 1590287"/>
              <a:gd name="connsiteX5" fmla="*/ 1735492 w 1938707"/>
              <a:gd name="connsiteY5" fmla="*/ 615830 h 1590287"/>
              <a:gd name="connsiteX6" fmla="*/ 1938707 w 1938707"/>
              <a:gd name="connsiteY6" fmla="*/ 828936 h 1590287"/>
              <a:gd name="connsiteX7" fmla="*/ 1726998 w 1938707"/>
              <a:gd name="connsiteY7" fmla="*/ 1029263 h 1590287"/>
              <a:gd name="connsiteX8" fmla="*/ 1669070 w 1938707"/>
              <a:gd name="connsiteY8" fmla="*/ 970636 h 1590287"/>
              <a:gd name="connsiteX9" fmla="*/ 1764320 w 1938707"/>
              <a:gd name="connsiteY9" fmla="*/ 870624 h 1590287"/>
              <a:gd name="connsiteX10" fmla="*/ 1594378 w 1938707"/>
              <a:gd name="connsiteY10" fmla="*/ 872647 h 1590287"/>
              <a:gd name="connsiteX11" fmla="*/ 793102 w 1938707"/>
              <a:gd name="connsiteY11" fmla="*/ 1589946 h 1590287"/>
              <a:gd name="connsiteX12" fmla="*/ 0 w 1938707"/>
              <a:gd name="connsiteY12" fmla="*/ 794978 h 1590287"/>
              <a:gd name="connsiteX0" fmla="*/ 0 w 1938707"/>
              <a:gd name="connsiteY0" fmla="*/ 794978 h 1590287"/>
              <a:gd name="connsiteX1" fmla="*/ 793102 w 1938707"/>
              <a:gd name="connsiteY1" fmla="*/ 10 h 1590287"/>
              <a:gd name="connsiteX2" fmla="*/ 1596037 w 1938707"/>
              <a:gd name="connsiteY2" fmla="*/ 782417 h 1590287"/>
              <a:gd name="connsiteX3" fmla="*/ 1759250 w 1938707"/>
              <a:gd name="connsiteY3" fmla="*/ 781141 h 1590287"/>
              <a:gd name="connsiteX4" fmla="*/ 1666175 w 1938707"/>
              <a:gd name="connsiteY4" fmla="*/ 674426 h 1590287"/>
              <a:gd name="connsiteX5" fmla="*/ 1735492 w 1938707"/>
              <a:gd name="connsiteY5" fmla="*/ 615830 h 1590287"/>
              <a:gd name="connsiteX6" fmla="*/ 1938707 w 1938707"/>
              <a:gd name="connsiteY6" fmla="*/ 828936 h 1590287"/>
              <a:gd name="connsiteX7" fmla="*/ 1726998 w 1938707"/>
              <a:gd name="connsiteY7" fmla="*/ 1029263 h 1590287"/>
              <a:gd name="connsiteX8" fmla="*/ 1669070 w 1938707"/>
              <a:gd name="connsiteY8" fmla="*/ 970636 h 1590287"/>
              <a:gd name="connsiteX9" fmla="*/ 1764320 w 1938707"/>
              <a:gd name="connsiteY9" fmla="*/ 870624 h 1590287"/>
              <a:gd name="connsiteX10" fmla="*/ 1594378 w 1938707"/>
              <a:gd name="connsiteY10" fmla="*/ 872647 h 1590287"/>
              <a:gd name="connsiteX11" fmla="*/ 793102 w 1938707"/>
              <a:gd name="connsiteY11" fmla="*/ 1589946 h 1590287"/>
              <a:gd name="connsiteX12" fmla="*/ 0 w 1938707"/>
              <a:gd name="connsiteY12" fmla="*/ 794978 h 1590287"/>
              <a:gd name="connsiteX0" fmla="*/ 0 w 1938707"/>
              <a:gd name="connsiteY0" fmla="*/ 794978 h 1590287"/>
              <a:gd name="connsiteX1" fmla="*/ 793102 w 1938707"/>
              <a:gd name="connsiteY1" fmla="*/ 10 h 1590287"/>
              <a:gd name="connsiteX2" fmla="*/ 1596037 w 1938707"/>
              <a:gd name="connsiteY2" fmla="*/ 782417 h 1590287"/>
              <a:gd name="connsiteX3" fmla="*/ 1759250 w 1938707"/>
              <a:gd name="connsiteY3" fmla="*/ 781141 h 1590287"/>
              <a:gd name="connsiteX4" fmla="*/ 1666175 w 1938707"/>
              <a:gd name="connsiteY4" fmla="*/ 674426 h 1590287"/>
              <a:gd name="connsiteX5" fmla="*/ 1735492 w 1938707"/>
              <a:gd name="connsiteY5" fmla="*/ 615830 h 1590287"/>
              <a:gd name="connsiteX6" fmla="*/ 1938707 w 1938707"/>
              <a:gd name="connsiteY6" fmla="*/ 828936 h 1590287"/>
              <a:gd name="connsiteX7" fmla="*/ 1726998 w 1938707"/>
              <a:gd name="connsiteY7" fmla="*/ 1029263 h 1590287"/>
              <a:gd name="connsiteX8" fmla="*/ 1669070 w 1938707"/>
              <a:gd name="connsiteY8" fmla="*/ 970636 h 1590287"/>
              <a:gd name="connsiteX9" fmla="*/ 1764320 w 1938707"/>
              <a:gd name="connsiteY9" fmla="*/ 870624 h 1590287"/>
              <a:gd name="connsiteX10" fmla="*/ 1594378 w 1938707"/>
              <a:gd name="connsiteY10" fmla="*/ 872647 h 1590287"/>
              <a:gd name="connsiteX11" fmla="*/ 793102 w 1938707"/>
              <a:gd name="connsiteY11" fmla="*/ 1589946 h 1590287"/>
              <a:gd name="connsiteX12" fmla="*/ 0 w 1938707"/>
              <a:gd name="connsiteY12" fmla="*/ 794978 h 1590287"/>
              <a:gd name="connsiteX0" fmla="*/ 0 w 1938707"/>
              <a:gd name="connsiteY0" fmla="*/ 794978 h 1590287"/>
              <a:gd name="connsiteX1" fmla="*/ 793102 w 1938707"/>
              <a:gd name="connsiteY1" fmla="*/ 10 h 1590287"/>
              <a:gd name="connsiteX2" fmla="*/ 1596037 w 1938707"/>
              <a:gd name="connsiteY2" fmla="*/ 782417 h 1590287"/>
              <a:gd name="connsiteX3" fmla="*/ 1759250 w 1938707"/>
              <a:gd name="connsiteY3" fmla="*/ 781141 h 1590287"/>
              <a:gd name="connsiteX4" fmla="*/ 1666175 w 1938707"/>
              <a:gd name="connsiteY4" fmla="*/ 674426 h 1590287"/>
              <a:gd name="connsiteX5" fmla="*/ 1735492 w 1938707"/>
              <a:gd name="connsiteY5" fmla="*/ 615830 h 1590287"/>
              <a:gd name="connsiteX6" fmla="*/ 1938707 w 1938707"/>
              <a:gd name="connsiteY6" fmla="*/ 828936 h 1590287"/>
              <a:gd name="connsiteX7" fmla="*/ 1736523 w 1938707"/>
              <a:gd name="connsiteY7" fmla="*/ 1034026 h 1590287"/>
              <a:gd name="connsiteX8" fmla="*/ 1669070 w 1938707"/>
              <a:gd name="connsiteY8" fmla="*/ 970636 h 1590287"/>
              <a:gd name="connsiteX9" fmla="*/ 1764320 w 1938707"/>
              <a:gd name="connsiteY9" fmla="*/ 870624 h 1590287"/>
              <a:gd name="connsiteX10" fmla="*/ 1594378 w 1938707"/>
              <a:gd name="connsiteY10" fmla="*/ 872647 h 1590287"/>
              <a:gd name="connsiteX11" fmla="*/ 793102 w 1938707"/>
              <a:gd name="connsiteY11" fmla="*/ 1589946 h 1590287"/>
              <a:gd name="connsiteX12" fmla="*/ 0 w 1938707"/>
              <a:gd name="connsiteY12" fmla="*/ 794978 h 1590287"/>
              <a:gd name="connsiteX0" fmla="*/ 0 w 1938707"/>
              <a:gd name="connsiteY0" fmla="*/ 794978 h 1590287"/>
              <a:gd name="connsiteX1" fmla="*/ 793102 w 1938707"/>
              <a:gd name="connsiteY1" fmla="*/ 10 h 1590287"/>
              <a:gd name="connsiteX2" fmla="*/ 1596037 w 1938707"/>
              <a:gd name="connsiteY2" fmla="*/ 782417 h 1590287"/>
              <a:gd name="connsiteX3" fmla="*/ 1759250 w 1938707"/>
              <a:gd name="connsiteY3" fmla="*/ 781141 h 1590287"/>
              <a:gd name="connsiteX4" fmla="*/ 1666175 w 1938707"/>
              <a:gd name="connsiteY4" fmla="*/ 674426 h 1590287"/>
              <a:gd name="connsiteX5" fmla="*/ 1728348 w 1938707"/>
              <a:gd name="connsiteY5" fmla="*/ 613449 h 1590287"/>
              <a:gd name="connsiteX6" fmla="*/ 1938707 w 1938707"/>
              <a:gd name="connsiteY6" fmla="*/ 828936 h 1590287"/>
              <a:gd name="connsiteX7" fmla="*/ 1736523 w 1938707"/>
              <a:gd name="connsiteY7" fmla="*/ 1034026 h 1590287"/>
              <a:gd name="connsiteX8" fmla="*/ 1669070 w 1938707"/>
              <a:gd name="connsiteY8" fmla="*/ 970636 h 1590287"/>
              <a:gd name="connsiteX9" fmla="*/ 1764320 w 1938707"/>
              <a:gd name="connsiteY9" fmla="*/ 870624 h 1590287"/>
              <a:gd name="connsiteX10" fmla="*/ 1594378 w 1938707"/>
              <a:gd name="connsiteY10" fmla="*/ 872647 h 1590287"/>
              <a:gd name="connsiteX11" fmla="*/ 793102 w 1938707"/>
              <a:gd name="connsiteY11" fmla="*/ 1589946 h 1590287"/>
              <a:gd name="connsiteX12" fmla="*/ 0 w 1938707"/>
              <a:gd name="connsiteY12" fmla="*/ 794978 h 1590287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6175 w 1938707"/>
              <a:gd name="connsiteY4" fmla="*/ 674426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6175 w 1938707"/>
              <a:gd name="connsiteY4" fmla="*/ 674426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6175 w 1938707"/>
              <a:gd name="connsiteY4" fmla="*/ 674426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3640 w 1938707"/>
              <a:gd name="connsiteY4" fmla="*/ 677043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3640 w 1938707"/>
              <a:gd name="connsiteY4" fmla="*/ 677043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3640 w 1938707"/>
              <a:gd name="connsiteY4" fmla="*/ 677043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  <a:gd name="connsiteX0" fmla="*/ 0 w 1938707"/>
              <a:gd name="connsiteY0" fmla="*/ 794978 h 1589971"/>
              <a:gd name="connsiteX1" fmla="*/ 793102 w 1938707"/>
              <a:gd name="connsiteY1" fmla="*/ 10 h 1589971"/>
              <a:gd name="connsiteX2" fmla="*/ 1596037 w 1938707"/>
              <a:gd name="connsiteY2" fmla="*/ 782417 h 1589971"/>
              <a:gd name="connsiteX3" fmla="*/ 1759250 w 1938707"/>
              <a:gd name="connsiteY3" fmla="*/ 781141 h 1589971"/>
              <a:gd name="connsiteX4" fmla="*/ 1663640 w 1938707"/>
              <a:gd name="connsiteY4" fmla="*/ 677043 h 1589971"/>
              <a:gd name="connsiteX5" fmla="*/ 1728348 w 1938707"/>
              <a:gd name="connsiteY5" fmla="*/ 613449 h 1589971"/>
              <a:gd name="connsiteX6" fmla="*/ 1938707 w 1938707"/>
              <a:gd name="connsiteY6" fmla="*/ 828936 h 1589971"/>
              <a:gd name="connsiteX7" fmla="*/ 1736523 w 1938707"/>
              <a:gd name="connsiteY7" fmla="*/ 1034026 h 1589971"/>
              <a:gd name="connsiteX8" fmla="*/ 1669070 w 1938707"/>
              <a:gd name="connsiteY8" fmla="*/ 970636 h 1589971"/>
              <a:gd name="connsiteX9" fmla="*/ 1764320 w 1938707"/>
              <a:gd name="connsiteY9" fmla="*/ 870624 h 1589971"/>
              <a:gd name="connsiteX10" fmla="*/ 1594378 w 1938707"/>
              <a:gd name="connsiteY10" fmla="*/ 872647 h 1589971"/>
              <a:gd name="connsiteX11" fmla="*/ 793102 w 1938707"/>
              <a:gd name="connsiteY11" fmla="*/ 1589946 h 1589971"/>
              <a:gd name="connsiteX12" fmla="*/ 0 w 1938707"/>
              <a:gd name="connsiteY12" fmla="*/ 794978 h 1589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938707" h="1589971">
                <a:moveTo>
                  <a:pt x="0" y="794978"/>
                </a:moveTo>
                <a:cubicBezTo>
                  <a:pt x="0" y="355929"/>
                  <a:pt x="370577" y="2103"/>
                  <a:pt x="793102" y="10"/>
                </a:cubicBezTo>
                <a:cubicBezTo>
                  <a:pt x="1215627" y="-2083"/>
                  <a:pt x="1597592" y="348233"/>
                  <a:pt x="1596037" y="782417"/>
                </a:cubicBezTo>
                <a:cubicBezTo>
                  <a:pt x="1706448" y="783661"/>
                  <a:pt x="1692702" y="779547"/>
                  <a:pt x="1759250" y="781141"/>
                </a:cubicBezTo>
                <a:cubicBezTo>
                  <a:pt x="1693063" y="711452"/>
                  <a:pt x="1713921" y="732833"/>
                  <a:pt x="1663640" y="677043"/>
                </a:cubicBezTo>
                <a:cubicBezTo>
                  <a:pt x="1697090" y="642164"/>
                  <a:pt x="1689828" y="647816"/>
                  <a:pt x="1728348" y="613449"/>
                </a:cubicBezTo>
                <a:cubicBezTo>
                  <a:pt x="1783691" y="671260"/>
                  <a:pt x="1839765" y="730946"/>
                  <a:pt x="1938707" y="828936"/>
                </a:cubicBezTo>
                <a:cubicBezTo>
                  <a:pt x="1855227" y="906701"/>
                  <a:pt x="1804627" y="970781"/>
                  <a:pt x="1736523" y="1034026"/>
                </a:cubicBezTo>
                <a:cubicBezTo>
                  <a:pt x="1700712" y="1000890"/>
                  <a:pt x="1703300" y="1005219"/>
                  <a:pt x="1669070" y="970636"/>
                </a:cubicBezTo>
                <a:cubicBezTo>
                  <a:pt x="1715772" y="924911"/>
                  <a:pt x="1723985" y="915928"/>
                  <a:pt x="1764320" y="870624"/>
                </a:cubicBezTo>
                <a:cubicBezTo>
                  <a:pt x="1680830" y="868183"/>
                  <a:pt x="1689572" y="871822"/>
                  <a:pt x="1594378" y="872647"/>
                </a:cubicBezTo>
                <a:cubicBezTo>
                  <a:pt x="1559855" y="1245250"/>
                  <a:pt x="1215351" y="1586416"/>
                  <a:pt x="793102" y="1589946"/>
                </a:cubicBezTo>
                <a:cubicBezTo>
                  <a:pt x="370853" y="1593476"/>
                  <a:pt x="0" y="1234027"/>
                  <a:pt x="0" y="79497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lIns="0" tIns="0" rIns="288000" anchor="ctr"/>
          <a:lstStyle>
            <a:lvl1pPr marL="360000" algn="l">
              <a:defRPr sz="1600" b="1" spc="-2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EA41002F-42F2-4CBE-8A6D-0FED6772F96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008555" y="3812454"/>
            <a:ext cx="1944000" cy="1944000"/>
          </a:xfrm>
          <a:prstGeom prst="ellipse">
            <a:avLst/>
          </a:prstGeom>
          <a:ln w="244475">
            <a:solidFill>
              <a:schemeClr val="accent1"/>
            </a:solidFill>
          </a:ln>
        </p:spPr>
        <p:txBody>
          <a:bodyPr lIns="0" tIns="0" rIns="0" anchor="ctr"/>
          <a:lstStyle>
            <a:lvl1pPr algn="ctr">
              <a:defRPr sz="1600" b="0" spc="-4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FAC84F53-B66E-46C2-9558-384F5986A47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27045" y="3812454"/>
            <a:ext cx="1944000" cy="1944000"/>
          </a:xfrm>
          <a:prstGeom prst="ellipse">
            <a:avLst/>
          </a:prstGeom>
          <a:ln w="244475">
            <a:solidFill>
              <a:schemeClr val="accent2"/>
            </a:solidFill>
          </a:ln>
        </p:spPr>
        <p:txBody>
          <a:bodyPr lIns="0" tIns="0" rIns="0" anchor="ctr"/>
          <a:lstStyle>
            <a:lvl1pPr algn="ctr">
              <a:defRPr sz="1600" b="0" spc="-4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32C24EEA-FB29-4CF6-BCCE-178372DAA76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045536" y="3812454"/>
            <a:ext cx="1944000" cy="1944000"/>
          </a:xfrm>
          <a:prstGeom prst="ellipse">
            <a:avLst/>
          </a:prstGeom>
          <a:ln w="244475">
            <a:solidFill>
              <a:schemeClr val="accent3"/>
            </a:solidFill>
          </a:ln>
        </p:spPr>
        <p:txBody>
          <a:bodyPr lIns="0" tIns="0" rIns="0" anchor="ctr"/>
          <a:lstStyle>
            <a:lvl1pPr algn="ctr">
              <a:defRPr sz="1600" b="0" spc="-40" baseline="0"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6"/>
                </a:solidFill>
              </a:defRPr>
            </a:lvl2pPr>
            <a:lvl3pPr>
              <a:defRPr>
                <a:solidFill>
                  <a:schemeClr val="accent6"/>
                </a:solidFill>
              </a:defRPr>
            </a:lvl3pPr>
            <a:lvl4pPr>
              <a:defRPr>
                <a:solidFill>
                  <a:schemeClr val="accent6"/>
                </a:solidFill>
              </a:defRPr>
            </a:lvl4pPr>
            <a:lvl5pPr>
              <a:defRPr>
                <a:solidFill>
                  <a:schemeClr val="accent6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ED0E1C8-CD1E-4BE4-8A5C-18C5EBB5C4E9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DD7FF570-E219-4ABA-9890-07FFFC5B0D5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75733" y="360000"/>
            <a:ext cx="11040534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0BBE776-8015-4DA5-9A25-47E2EAB4CA3D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B7CE4C4D-0DDC-48A6-A2F0-5B1CA61B4E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:a16="http://schemas.microsoft.com/office/drawing/2014/main" id="{F535DF86-A584-4006-B1D1-CB3C8C6E03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7456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78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807B690-681D-40FE-8A16-41C6F3D5BDD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565600" y="1346990"/>
            <a:ext cx="6051600" cy="226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9" name="Picture Placeholder 4">
            <a:extLst>
              <a:ext uri="{FF2B5EF4-FFF2-40B4-BE49-F238E27FC236}">
                <a16:creationId xmlns:a16="http://schemas.microsoft.com/office/drawing/2014/main" id="{644C9BB5-79AA-4D4A-B83E-21584F267D7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565600" y="3836671"/>
            <a:ext cx="6051600" cy="226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2" y="1296000"/>
            <a:ext cx="4428000" cy="4676347"/>
          </a:xfrm>
        </p:spPr>
        <p:txBody>
          <a:bodyPr/>
          <a:lstStyle>
            <a:lvl1pPr>
              <a:spcAft>
                <a:spcPts val="1000"/>
              </a:spcAft>
              <a:defRPr/>
            </a:lvl1pPr>
            <a:lvl2pPr>
              <a:spcAft>
                <a:spcPts val="1000"/>
              </a:spcAft>
              <a:defRPr/>
            </a:lvl2pPr>
            <a:lvl3pPr>
              <a:spcAft>
                <a:spcPts val="1000"/>
              </a:spcAft>
              <a:defRPr/>
            </a:lvl3pPr>
            <a:lvl4pPr>
              <a:spcAft>
                <a:spcPts val="1000"/>
              </a:spcAft>
              <a:defRPr/>
            </a:lvl4pPr>
            <a:lvl5pPr>
              <a:spcAft>
                <a:spcPts val="10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B7E1F19-9F9C-4AA8-99D6-D70DF6001040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D10113F-1411-4C14-8B0E-6E74687220CD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9F14BCE6-F6E5-463A-8883-701CD125F5D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5732" y="360000"/>
            <a:ext cx="11040533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EE90EF1-DE68-44F7-85C1-ADCACD5FB167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B30F9C37-8220-4CF3-BBE7-F4F21E0ACE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72B13494-02D5-471C-B3F5-B2E2C2144D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155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807B690-681D-40FE-8A16-41C6F3D5BDD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566611" y="1346990"/>
            <a:ext cx="6049657" cy="475681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1" y="1274850"/>
            <a:ext cx="3924000" cy="4737028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 sz="1900"/>
            </a:lvl1pPr>
            <a:lvl2pPr>
              <a:lnSpc>
                <a:spcPct val="100000"/>
              </a:lnSpc>
              <a:spcAft>
                <a:spcPts val="1200"/>
              </a:spcAft>
              <a:defRPr sz="1900"/>
            </a:lvl2pPr>
            <a:lvl3pPr>
              <a:lnSpc>
                <a:spcPct val="100000"/>
              </a:lnSpc>
              <a:spcAft>
                <a:spcPts val="1200"/>
              </a:spcAft>
              <a:defRPr sz="1900"/>
            </a:lvl3pPr>
            <a:lvl4pPr>
              <a:lnSpc>
                <a:spcPct val="100000"/>
              </a:lnSpc>
              <a:spcAft>
                <a:spcPts val="1200"/>
              </a:spcAft>
              <a:defRPr sz="1900"/>
            </a:lvl4pPr>
            <a:lvl5pPr>
              <a:lnSpc>
                <a:spcPct val="100000"/>
              </a:lnSpc>
              <a:spcAft>
                <a:spcPts val="1200"/>
              </a:spcAft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B7E1F19-9F9C-4AA8-99D6-D70DF6001040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16E5791-AF60-4D8A-97A3-5E432ADC8A65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E193BFBA-9B41-4681-8E7F-829ECB3CCAF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5732" y="360000"/>
            <a:ext cx="11040535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6D1E203-1A70-429D-96C3-0503D787E124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C80C4392-0082-4277-804F-70CEF5781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D1090B21-079A-49D7-BED3-94253FF3C2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28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har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06C182CF-2307-477B-88F5-3F62ABC26449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575735" y="2743200"/>
            <a:ext cx="11052739" cy="3561588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1" y="1296000"/>
            <a:ext cx="4644000" cy="2024154"/>
          </a:xfrm>
        </p:spPr>
        <p:txBody>
          <a:bodyPr/>
          <a:lstStyle>
            <a:lvl1pPr>
              <a:lnSpc>
                <a:spcPct val="100000"/>
              </a:lnSpc>
              <a:spcAft>
                <a:spcPts val="1000"/>
              </a:spcAft>
              <a:defRPr sz="1400"/>
            </a:lvl1pPr>
            <a:lvl2pPr>
              <a:lnSpc>
                <a:spcPct val="100000"/>
              </a:lnSpc>
              <a:spcAft>
                <a:spcPts val="1000"/>
              </a:spcAft>
              <a:defRPr sz="1400"/>
            </a:lvl2pPr>
            <a:lvl3pPr>
              <a:lnSpc>
                <a:spcPct val="100000"/>
              </a:lnSpc>
              <a:spcAft>
                <a:spcPts val="1000"/>
              </a:spcAft>
              <a:defRPr sz="1400"/>
            </a:lvl3pPr>
            <a:lvl4pPr>
              <a:lnSpc>
                <a:spcPct val="100000"/>
              </a:lnSpc>
              <a:spcAft>
                <a:spcPts val="1000"/>
              </a:spcAft>
              <a:defRPr sz="1400"/>
            </a:lvl4pPr>
            <a:lvl5pPr>
              <a:lnSpc>
                <a:spcPct val="100000"/>
              </a:lnSpc>
              <a:spcAft>
                <a:spcPts val="1000"/>
              </a:spcAft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B7E1F19-9F9C-4AA8-99D6-D70DF6001040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263B50D-E5D1-49FF-9777-D09563A62392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6BBF8029-C7B5-424D-B860-0955CA26EB3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5732" y="360000"/>
            <a:ext cx="11040533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FE0F924-7EAD-45B0-BE6A-E4BE30E7B646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BB6F2D72-4BAB-4521-955D-A871601C49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E31F6B6A-F1DD-461C-82BB-EE29355435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841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har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06C182CF-2307-477B-88F5-3F62ABC26449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3709481" y="1332000"/>
            <a:ext cx="7918992" cy="480724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1" y="1296000"/>
            <a:ext cx="4464000" cy="2024154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 b="1"/>
            </a:lvl1pPr>
            <a:lvl2pPr marL="0" indent="0">
              <a:lnSpc>
                <a:spcPct val="100000"/>
              </a:lnSpc>
              <a:spcAft>
                <a:spcPts val="1000"/>
              </a:spcAft>
              <a:buNone/>
              <a:defRPr sz="1400"/>
            </a:lvl2pPr>
            <a:lvl3pPr marL="204788" indent="-204788">
              <a:lnSpc>
                <a:spcPct val="10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400"/>
            </a:lvl3pPr>
            <a:lvl4pPr>
              <a:lnSpc>
                <a:spcPct val="100000"/>
              </a:lnSpc>
              <a:spcAft>
                <a:spcPts val="1000"/>
              </a:spcAft>
              <a:defRPr sz="1400"/>
            </a:lvl4pPr>
            <a:lvl5pPr>
              <a:lnSpc>
                <a:spcPct val="100000"/>
              </a:lnSpc>
              <a:spcAft>
                <a:spcPts val="1000"/>
              </a:spcAft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B7E1F19-9F9C-4AA8-99D6-D70DF6001040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5FE6740-5475-4C95-83B3-B418FB2780C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575731" y="4304051"/>
            <a:ext cx="2520000" cy="1430160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400" b="1"/>
            </a:lvl1pPr>
            <a:lvl2pPr marL="0" indent="0">
              <a:lnSpc>
                <a:spcPct val="100000"/>
              </a:lnSpc>
              <a:spcAft>
                <a:spcPts val="1000"/>
              </a:spcAft>
              <a:buNone/>
              <a:defRPr sz="1400"/>
            </a:lvl2pPr>
            <a:lvl3pPr marL="204788" indent="-204788">
              <a:lnSpc>
                <a:spcPct val="100000"/>
              </a:lnSpc>
              <a:spcAft>
                <a:spcPts val="1000"/>
              </a:spcAft>
              <a:buFont typeface="Arial" panose="020B0604020202020204" pitchFamily="34" charset="0"/>
              <a:buChar char="•"/>
              <a:defRPr sz="1400"/>
            </a:lvl3pPr>
            <a:lvl4pPr>
              <a:lnSpc>
                <a:spcPct val="100000"/>
              </a:lnSpc>
              <a:spcAft>
                <a:spcPts val="1000"/>
              </a:spcAft>
              <a:defRPr sz="1400"/>
            </a:lvl4pPr>
            <a:lvl5pPr>
              <a:lnSpc>
                <a:spcPct val="100000"/>
              </a:lnSpc>
              <a:spcAft>
                <a:spcPts val="1000"/>
              </a:spcAft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D929B50-4DA3-4720-B3A8-0D995E2C015C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CEFABBC6-CF42-43EF-8E04-52B1DBE4D2B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5733" y="360000"/>
            <a:ext cx="11052740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A2253C1-700F-4D85-92DD-747AA19BECA2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95C06276-E20D-4A7B-9EBE-FC1C0DC1C9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Picture 11" descr="A close up of a sign&#10;&#10;Description automatically generated">
            <a:extLst>
              <a:ext uri="{FF2B5EF4-FFF2-40B4-BE49-F238E27FC236}">
                <a16:creationId xmlns:a16="http://schemas.microsoft.com/office/drawing/2014/main" id="{CB8C513E-EAC5-4F65-9503-28252778A1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811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4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hart Placeholder 3">
            <a:extLst>
              <a:ext uri="{FF2B5EF4-FFF2-40B4-BE49-F238E27FC236}">
                <a16:creationId xmlns:a16="http://schemas.microsoft.com/office/drawing/2014/main" id="{B16641C7-EDC6-453E-96E3-EE5ED8D165EA}"/>
              </a:ext>
            </a:extLst>
          </p:cNvPr>
          <p:cNvSpPr>
            <a:spLocks noGrp="1"/>
          </p:cNvSpPr>
          <p:nvPr>
            <p:ph type="chart" sz="quarter" idx="19"/>
          </p:nvPr>
        </p:nvSpPr>
        <p:spPr>
          <a:xfrm>
            <a:off x="575730" y="3028030"/>
            <a:ext cx="2719609" cy="3192888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06C182CF-2307-477B-88F5-3F62ABC26449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9098766" y="1269723"/>
            <a:ext cx="1244447" cy="226263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4EE6623-BC24-402B-8EB5-D526C12B744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3235" y="1298173"/>
            <a:ext cx="2722105" cy="1650948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400" b="1"/>
            </a:lvl1pPr>
            <a:lvl2pPr>
              <a:lnSpc>
                <a:spcPct val="100000"/>
              </a:lnSpc>
              <a:spcAft>
                <a:spcPts val="800"/>
              </a:spcAft>
              <a:defRPr sz="1400" b="1"/>
            </a:lvl2pPr>
            <a:lvl3pPr>
              <a:lnSpc>
                <a:spcPct val="100000"/>
              </a:lnSpc>
              <a:spcAft>
                <a:spcPts val="1000"/>
              </a:spcAft>
              <a:defRPr sz="1400" b="1"/>
            </a:lvl3pPr>
            <a:lvl4pPr>
              <a:lnSpc>
                <a:spcPct val="100000"/>
              </a:lnSpc>
              <a:spcAft>
                <a:spcPts val="1000"/>
              </a:spcAft>
              <a:defRPr sz="1400" b="1"/>
            </a:lvl4pPr>
            <a:lvl5pPr>
              <a:lnSpc>
                <a:spcPct val="100000"/>
              </a:lnSpc>
              <a:spcAft>
                <a:spcPts val="1000"/>
              </a:spcAft>
              <a:defRPr sz="1400" b="1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B7E1F19-9F9C-4AA8-99D6-D70DF6001040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5FE6740-5475-4C95-83B3-B418FB2780C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3742265" y="1301578"/>
            <a:ext cx="5148000" cy="2311112"/>
          </a:xfrm>
        </p:spPr>
        <p:txBody>
          <a:bodyPr numCol="2" spcCol="288000"/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200"/>
            </a:lvl1pPr>
            <a:lvl2pPr>
              <a:lnSpc>
                <a:spcPct val="100000"/>
              </a:lnSpc>
              <a:spcAft>
                <a:spcPts val="800"/>
              </a:spcAft>
              <a:defRPr sz="1200"/>
            </a:lvl2pPr>
            <a:lvl3pPr>
              <a:lnSpc>
                <a:spcPct val="100000"/>
              </a:lnSpc>
              <a:spcAft>
                <a:spcPts val="800"/>
              </a:spcAft>
              <a:defRPr sz="1200"/>
            </a:lvl3pPr>
            <a:lvl4pPr>
              <a:lnSpc>
                <a:spcPct val="100000"/>
              </a:lnSpc>
              <a:spcAft>
                <a:spcPts val="800"/>
              </a:spcAft>
              <a:defRPr sz="1200"/>
            </a:lvl4pPr>
            <a:lvl5pPr>
              <a:lnSpc>
                <a:spcPct val="100000"/>
              </a:lnSpc>
              <a:spcAft>
                <a:spcPts val="800"/>
              </a:spcAft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Chart Placeholder 3">
            <a:extLst>
              <a:ext uri="{FF2B5EF4-FFF2-40B4-BE49-F238E27FC236}">
                <a16:creationId xmlns:a16="http://schemas.microsoft.com/office/drawing/2014/main" id="{AA471CCB-1C6A-484D-9B20-DC52FC97FC47}"/>
              </a:ext>
            </a:extLst>
          </p:cNvPr>
          <p:cNvSpPr>
            <a:spLocks noGrp="1"/>
          </p:cNvSpPr>
          <p:nvPr>
            <p:ph type="chart" sz="quarter" idx="18"/>
          </p:nvPr>
        </p:nvSpPr>
        <p:spPr>
          <a:xfrm>
            <a:off x="10443284" y="1269724"/>
            <a:ext cx="1244448" cy="2262634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/>
          </a:p>
        </p:txBody>
      </p:sp>
      <p:sp>
        <p:nvSpPr>
          <p:cNvPr id="19" name="Chart Placeholder 3">
            <a:extLst>
              <a:ext uri="{FF2B5EF4-FFF2-40B4-BE49-F238E27FC236}">
                <a16:creationId xmlns:a16="http://schemas.microsoft.com/office/drawing/2014/main" id="{409895DF-01FE-4D0F-AA7A-ECAA69F027F1}"/>
              </a:ext>
            </a:extLst>
          </p:cNvPr>
          <p:cNvSpPr>
            <a:spLocks noGrp="1"/>
          </p:cNvSpPr>
          <p:nvPr>
            <p:ph type="chart" sz="quarter" idx="20"/>
          </p:nvPr>
        </p:nvSpPr>
        <p:spPr>
          <a:xfrm>
            <a:off x="3742265" y="3651270"/>
            <a:ext cx="5223360" cy="2569647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icon to add chart</a:t>
            </a:r>
            <a:endParaRPr lang="en-GB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52B8BAB1-4D24-498C-A011-E2638A47E94B}"/>
              </a:ext>
            </a:extLst>
          </p:cNvPr>
          <p:cNvSpPr>
            <a:spLocks noGrp="1"/>
          </p:cNvSpPr>
          <p:nvPr>
            <p:ph idx="21"/>
          </p:nvPr>
        </p:nvSpPr>
        <p:spPr>
          <a:xfrm>
            <a:off x="9167732" y="3716858"/>
            <a:ext cx="2520000" cy="2504060"/>
          </a:xfrm>
        </p:spPr>
        <p:txBody>
          <a:bodyPr numCol="1" spcCol="0"/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defRPr sz="1200"/>
            </a:lvl1pPr>
            <a:lvl2pPr>
              <a:lnSpc>
                <a:spcPct val="100000"/>
              </a:lnSpc>
              <a:spcAft>
                <a:spcPts val="800"/>
              </a:spcAft>
              <a:defRPr sz="1200"/>
            </a:lvl2pPr>
            <a:lvl3pPr>
              <a:lnSpc>
                <a:spcPct val="100000"/>
              </a:lnSpc>
              <a:spcAft>
                <a:spcPts val="800"/>
              </a:spcAft>
              <a:defRPr sz="1200"/>
            </a:lvl3pPr>
            <a:lvl4pPr>
              <a:lnSpc>
                <a:spcPct val="100000"/>
              </a:lnSpc>
              <a:spcAft>
                <a:spcPts val="800"/>
              </a:spcAft>
              <a:defRPr sz="1200"/>
            </a:lvl4pPr>
            <a:lvl5pPr>
              <a:lnSpc>
                <a:spcPct val="100000"/>
              </a:lnSpc>
              <a:spcAft>
                <a:spcPts val="800"/>
              </a:spcAft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9D91E67-AB24-42DC-B4C9-3C5F413F9170}"/>
              </a:ext>
            </a:extLst>
          </p:cNvPr>
          <p:cNvCxnSpPr/>
          <p:nvPr userDrawn="1"/>
        </p:nvCxnSpPr>
        <p:spPr>
          <a:xfrm>
            <a:off x="575734" y="1152000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B7463A0-8B1B-4FAB-8986-14079A990BD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75733" y="360000"/>
            <a:ext cx="11040532" cy="757761"/>
          </a:xfrm>
        </p:spPr>
        <p:txBody>
          <a:bodyPr/>
          <a:lstStyle>
            <a:lvl1pPr marL="0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 sz="2200" b="1"/>
            </a:lvl1pPr>
            <a:lvl2pPr marL="0" indent="0">
              <a:lnSpc>
                <a:spcPct val="100000"/>
              </a:lnSpc>
              <a:spcAft>
                <a:spcPts val="0"/>
              </a:spcAft>
              <a:buNone/>
              <a:defRPr sz="2200" b="1">
                <a:solidFill>
                  <a:schemeClr val="accent3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4634A03-A49C-48F4-85CB-6D31EC54D5B3}"/>
              </a:ext>
            </a:extLst>
          </p:cNvPr>
          <p:cNvCxnSpPr/>
          <p:nvPr userDrawn="1"/>
        </p:nvCxnSpPr>
        <p:spPr>
          <a:xfrm>
            <a:off x="575734" y="6405418"/>
            <a:ext cx="11040533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Slide Number Placeholder 5">
            <a:extLst>
              <a:ext uri="{FF2B5EF4-FFF2-40B4-BE49-F238E27FC236}">
                <a16:creationId xmlns:a16="http://schemas.microsoft.com/office/drawing/2014/main" id="{04FF11E3-2678-44AA-82EB-C47735698C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:a16="http://schemas.microsoft.com/office/drawing/2014/main" id="{79E068DF-7811-4695-B2C8-7A5B5D065B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6000" y="6454800"/>
            <a:ext cx="1720122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31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5732" y="359999"/>
            <a:ext cx="11040534" cy="52253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5733" y="1303425"/>
            <a:ext cx="9192000" cy="467204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2492" y="6444000"/>
            <a:ext cx="1053774" cy="22629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lnSpc>
                <a:spcPct val="100000"/>
              </a:lnSpc>
              <a:defRPr sz="1000">
                <a:solidFill>
                  <a:schemeClr val="tx2"/>
                </a:solidFill>
              </a:defRPr>
            </a:lvl1pPr>
          </a:lstStyle>
          <a:p>
            <a:fld id="{E8A74B61-50D3-3946-8366-1E447A2A84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81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7" r:id="rId2"/>
    <p:sldLayoutId id="2147483680" r:id="rId3"/>
    <p:sldLayoutId id="2147483666" r:id="rId4"/>
    <p:sldLayoutId id="2147483667" r:id="rId5"/>
    <p:sldLayoutId id="2147483662" r:id="rId6"/>
    <p:sldLayoutId id="2147483669" r:id="rId7"/>
    <p:sldLayoutId id="2147483671" r:id="rId8"/>
    <p:sldLayoutId id="2147483663" r:id="rId9"/>
    <p:sldLayoutId id="2147483670" r:id="rId10"/>
    <p:sldLayoutId id="2147483664" r:id="rId11"/>
    <p:sldLayoutId id="2147483673" r:id="rId12"/>
    <p:sldLayoutId id="2147483674" r:id="rId13"/>
    <p:sldLayoutId id="2147483665" r:id="rId14"/>
    <p:sldLayoutId id="2147483668" r:id="rId15"/>
    <p:sldLayoutId id="2147483672" r:id="rId16"/>
    <p:sldLayoutId id="2147483676" r:id="rId17"/>
    <p:sldLayoutId id="2147483679" r:id="rId18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1pPr>
      <a:lvl2pPr marL="180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2pPr>
      <a:lvl3pPr marL="180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3952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576000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1000"/>
        </a:spcAft>
        <a:buFont typeface="Symbol" panose="05050102010706020507" pitchFamily="18" charset="2"/>
        <a:buChar char="-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841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3110" userDrawn="1">
          <p15:clr>
            <a:srgbClr val="F26B43"/>
          </p15:clr>
        </p15:guide>
        <p15:guide id="4" orient="horz" pos="4083" userDrawn="1">
          <p15:clr>
            <a:srgbClr val="F26B43"/>
          </p15:clr>
        </p15:guide>
        <p15:guide id="5" pos="3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65273487-754B-4764-90CF-B526B4A1F8E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75734" y="1429780"/>
            <a:ext cx="5246514" cy="4737028"/>
          </a:xfrm>
        </p:spPr>
        <p:txBody>
          <a:bodyPr/>
          <a:lstStyle/>
          <a:p>
            <a:r>
              <a:rPr lang="en-US" sz="1800"/>
              <a:t>Health care professionals are often called upon outside of work when friends or family need health-related support. That can be intense, affecting your physical and emotional health.</a:t>
            </a:r>
          </a:p>
          <a:p>
            <a:r>
              <a:rPr lang="en-US" sz="1800" b="1">
                <a:solidFill>
                  <a:schemeClr val="accent3"/>
                </a:solidFill>
              </a:rPr>
              <a:t>We have resources to help. </a:t>
            </a:r>
          </a:p>
          <a:p>
            <a:r>
              <a:rPr lang="en-US" sz="1800"/>
              <a:t>As part of our ongoing commitment to your wellbeing and work-life balance, BILH is partnering with </a:t>
            </a:r>
            <a:r>
              <a:rPr lang="en-US" sz="1800" b="1">
                <a:solidFill>
                  <a:schemeClr val="accent3"/>
                </a:solidFill>
              </a:rPr>
              <a:t>ARCHANGELS</a:t>
            </a:r>
            <a:r>
              <a:rPr lang="en-US" sz="1800"/>
              <a:t> to connect you with resources and provide compassionate support. </a:t>
            </a:r>
          </a:p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88CD848-2D35-433E-8F87-4393AF94F3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sz="3600"/>
              <a:t>Caring for a Loved One Can Be Intense</a:t>
            </a:r>
          </a:p>
        </p:txBody>
      </p:sp>
      <p:sp>
        <p:nvSpPr>
          <p:cNvPr id="47" name="Slide Number Placeholder 46">
            <a:extLst>
              <a:ext uri="{FF2B5EF4-FFF2-40B4-BE49-F238E27FC236}">
                <a16:creationId xmlns:a16="http://schemas.microsoft.com/office/drawing/2014/main" id="{173BE56B-7EB8-4811-8425-578857AEC1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E8A74B61-50D3-3946-8366-1E447A2A8431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FF8ADD5-98FE-8419-7877-6FF39B789E1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3617" t="10125" r="2024" b="9761"/>
          <a:stretch>
            <a:fillRect/>
          </a:stretch>
        </p:blipFill>
        <p:spPr>
          <a:xfrm>
            <a:off x="6369753" y="1315422"/>
            <a:ext cx="5246514" cy="48151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E167E1-4B6F-6D28-68BD-205F31F20EE2}"/>
              </a:ext>
            </a:extLst>
          </p:cNvPr>
          <p:cNvSpPr txBox="1"/>
          <p:nvPr/>
        </p:nvSpPr>
        <p:spPr>
          <a:xfrm>
            <a:off x="2134254" y="4802097"/>
            <a:ext cx="37781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Scan the QR code to connect with </a:t>
            </a:r>
            <a:r>
              <a:rPr lang="en-US" b="1">
                <a:solidFill>
                  <a:schemeClr val="accent3"/>
                </a:solidFill>
              </a:rPr>
              <a:t>ARCHANGELS.</a:t>
            </a:r>
          </a:p>
        </p:txBody>
      </p:sp>
      <p:pic>
        <p:nvPicPr>
          <p:cNvPr id="11" name="Picture 10" descr="A qr code with blue squares&#10;&#10;AI-generated content may be incorrect.">
            <a:extLst>
              <a:ext uri="{FF2B5EF4-FFF2-40B4-BE49-F238E27FC236}">
                <a16:creationId xmlns:a16="http://schemas.microsoft.com/office/drawing/2014/main" id="{0097FDD5-1500-1DFA-5CA1-182668D70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163" y="4560809"/>
            <a:ext cx="1128908" cy="112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6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ILH Theme Colours">
      <a:dk1>
        <a:sysClr val="windowText" lastClr="000000"/>
      </a:dk1>
      <a:lt1>
        <a:sysClr val="window" lastClr="FFFFFF"/>
      </a:lt1>
      <a:dk2>
        <a:srgbClr val="183E75"/>
      </a:dk2>
      <a:lt2>
        <a:srgbClr val="706F6F"/>
      </a:lt2>
      <a:accent1>
        <a:srgbClr val="183E75"/>
      </a:accent1>
      <a:accent2>
        <a:srgbClr val="0069B4"/>
      </a:accent2>
      <a:accent3>
        <a:srgbClr val="009EDF"/>
      </a:accent3>
      <a:accent4>
        <a:srgbClr val="784A99"/>
      </a:accent4>
      <a:accent5>
        <a:srgbClr val="F28F0F"/>
      </a:accent5>
      <a:accent6>
        <a:srgbClr val="F7C425"/>
      </a:accent6>
      <a:hlink>
        <a:srgbClr val="9D9D9C"/>
      </a:hlink>
      <a:folHlink>
        <a:srgbClr val="007CC1"/>
      </a:folHlink>
    </a:clrScheme>
    <a:fontScheme name="BILH Theme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ILH_Widescreen_PPT_10_18_2019" id="{B8BC299A-E653-4E30-85A8-5F1A2D23AC37}" vid="{27E34DEB-A624-4E13-8D7C-62233F2DE24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44666e44-fbf8-44d6-bb42-b454b5ccdecf" xsi:nil="true"/>
    <_ip_UnifiedCompliancePolicyProperties xmlns="http://schemas.microsoft.com/sharepoint/v3" xsi:nil="true"/>
    <lcf76f155ced4ddcb4097134ff3c332f xmlns="dd6b8237-1842-41ec-ba14-ce90e403a8dc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07501C1ABD2C4283C1BAE4B469B5BE" ma:contentTypeVersion="50" ma:contentTypeDescription="Create a new document." ma:contentTypeScope="" ma:versionID="e2780fffe1db2c949de311b185759838">
  <xsd:schema xmlns:xsd="http://www.w3.org/2001/XMLSchema" xmlns:xs="http://www.w3.org/2001/XMLSchema" xmlns:p="http://schemas.microsoft.com/office/2006/metadata/properties" xmlns:ns1="http://schemas.microsoft.com/sharepoint/v3" xmlns:ns2="dd6b8237-1842-41ec-ba14-ce90e403a8dc" xmlns:ns3="44666e44-fbf8-44d6-bb42-b454b5ccdecf" targetNamespace="http://schemas.microsoft.com/office/2006/metadata/properties" ma:root="true" ma:fieldsID="421b05e639d7042670a81bd00ac113b9" ns1:_="" ns2:_="" ns3:_="">
    <xsd:import namespace="http://schemas.microsoft.com/sharepoint/v3"/>
    <xsd:import namespace="dd6b8237-1842-41ec-ba14-ce90e403a8dc"/>
    <xsd:import namespace="44666e44-fbf8-44d6-bb42-b454b5ccde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b8237-1842-41ec-ba14-ce90e403a8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c8cf1c0-73f6-4b47-a830-15ce226314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666e44-fbf8-44d6-bb42-b454b5ccdec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6ed9a38-48fd-4362-96c7-71284860ddc2}" ma:internalName="TaxCatchAll" ma:showField="CatchAllData" ma:web="44666e44-fbf8-44d6-bb42-b454b5ccde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7BCEB1-4C1F-4CEE-8D92-C7D8B1446799}">
  <ds:schemaRefs>
    <ds:schemaRef ds:uri="44666e44-fbf8-44d6-bb42-b454b5ccdecf"/>
    <ds:schemaRef ds:uri="dd6b8237-1842-41ec-ba14-ce90e403a8dc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39F51A16-F9CE-453E-A88F-90D9A25B97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A83F0B-4C54-43D9-AAC3-740FE4E6CB9A}"/>
</file>

<file path=docProps/app.xml><?xml version="1.0" encoding="utf-8"?>
<Properties xmlns="http://schemas.openxmlformats.org/officeDocument/2006/extended-properties" xmlns:vt="http://schemas.openxmlformats.org/officeDocument/2006/docPropsVTypes">
  <Template>BILH_System_Widescreen_PPT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Maureen Larkin</dc:creator>
  <cp:revision>1</cp:revision>
  <dcterms:created xsi:type="dcterms:W3CDTF">2025-11-20T16:47:48Z</dcterms:created>
  <dcterms:modified xsi:type="dcterms:W3CDTF">2025-11-20T17:56:50Z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0x0101003007501C1ABD2C4283C1BAE4B469B5BE</vt:lpwstr>
  </property>
  <property fmtid="{D5CDD505-2E9C-101B-9397-08002B2CF9AE}" pid="3" name="MediaServiceImageTags">
    <vt:lpwstr/>
  </property>
</Properties>
</file>