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
  </p:notesMasterIdLst>
  <p:sldIdLst>
    <p:sldId id="256" r:id="rId3"/>
  </p:sldIdLst>
  <p:sldSz cx="12192000" cy="6858000"/>
  <p:notesSz cx="6858000" cy="9144000"/>
  <p:custDataLst>
    <p:tags r:id="rId5"/>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82F271E-D137-4788-B4E9-A4A1E1D362EB}" v="5" dt="2024-04-17T19:34:02.02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3" d="100"/>
          <a:sy n="63" d="100"/>
        </p:scale>
        <p:origin x="764" y="56"/>
      </p:cViewPr>
      <p:guideLst/>
    </p:cSldViewPr>
  </p:slideViewPr>
  <p:notesTextViewPr>
    <p:cViewPr>
      <p:scale>
        <a:sx n="1" d="1"/>
        <a:sy n="1" d="1"/>
      </p:scale>
      <p:origin x="0" y="0"/>
    </p:cViewPr>
  </p:notesTextViewPr>
  <p:notesViewPr>
    <p:cSldViewPr>
      <p:cViewPr>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tags" Target="tags/tag1.xml"/><Relationship Id="rId10" Type="http://schemas.microsoft.com/office/2015/10/relationships/revisionInfo" Target="revisionInfo.xml"/><Relationship Id="rId4" Type="http://schemas.openxmlformats.org/officeDocument/2006/relationships/notesMaster" Target="notesMasters/notesMaster1.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99D5B0-626F-4E62-AAE6-C20FE403DB3B}" type="datetimeFigureOut">
              <a:rPr lang="en-US" smtClean="0"/>
              <a:t>12/11/2025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3CFA1B-B5B9-4CE5-AFCD-6B09A9E10BA3}" type="slidenum">
              <a:rPr lang="en-US" smtClean="0"/>
              <a:t>‹#›</a:t>
            </a:fld>
            <a:endParaRPr lang="en-US"/>
          </a:p>
        </p:txBody>
      </p:sp>
    </p:spTree>
    <p:extLst>
      <p:ext uri="{BB962C8B-B14F-4D97-AF65-F5344CB8AC3E}">
        <p14:creationId xmlns:p14="http://schemas.microsoft.com/office/powerpoint/2010/main" val="5125449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Master" Target="../slideMasters/slideMaster2.xml"/><Relationship Id="rId4" Type="http://schemas.openxmlformats.org/officeDocument/2006/relationships/image" Target="../media/image6.svg"/></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239AA4-74D0-DDFE-29FC-281144DDC5A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24B9588-8EF6-108F-B9E6-440C3D7F277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BE4EC0E-B0EC-5BF9-1E10-797338A2C1AC}"/>
              </a:ext>
            </a:extLst>
          </p:cNvPr>
          <p:cNvSpPr>
            <a:spLocks noGrp="1"/>
          </p:cNvSpPr>
          <p:nvPr>
            <p:ph type="dt" sz="half" idx="10"/>
          </p:nvPr>
        </p:nvSpPr>
        <p:spPr/>
        <p:txBody>
          <a:bodyPr/>
          <a:lstStyle/>
          <a:p>
            <a:r>
              <a:rPr lang="en-US"/>
              <a:t>April 2024</a:t>
            </a:r>
          </a:p>
        </p:txBody>
      </p:sp>
      <p:sp>
        <p:nvSpPr>
          <p:cNvPr id="5" name="Footer Placeholder 4">
            <a:extLst>
              <a:ext uri="{FF2B5EF4-FFF2-40B4-BE49-F238E27FC236}">
                <a16:creationId xmlns:a16="http://schemas.microsoft.com/office/drawing/2014/main" id="{59B64279-A057-9C09-7D78-5E7100C17A1A}"/>
              </a:ext>
            </a:extLst>
          </p:cNvPr>
          <p:cNvSpPr>
            <a:spLocks noGrp="1"/>
          </p:cNvSpPr>
          <p:nvPr>
            <p:ph type="ftr" sz="quarter" idx="11"/>
          </p:nvPr>
        </p:nvSpPr>
        <p:spPr/>
        <p:txBody>
          <a:bodyPr/>
          <a:lstStyle/>
          <a:p>
            <a:r>
              <a:rPr lang="en-US"/>
              <a:t>August 3rd, 2023</a:t>
            </a:r>
          </a:p>
        </p:txBody>
      </p:sp>
      <p:sp>
        <p:nvSpPr>
          <p:cNvPr id="6" name="Slide Number Placeholder 5">
            <a:extLst>
              <a:ext uri="{FF2B5EF4-FFF2-40B4-BE49-F238E27FC236}">
                <a16:creationId xmlns:a16="http://schemas.microsoft.com/office/drawing/2014/main" id="{D660888D-D45E-45E2-258D-146CD33D0F02}"/>
              </a:ext>
            </a:extLst>
          </p:cNvPr>
          <p:cNvSpPr>
            <a:spLocks noGrp="1"/>
          </p:cNvSpPr>
          <p:nvPr>
            <p:ph type="sldNum" sz="quarter" idx="12"/>
          </p:nvPr>
        </p:nvSpPr>
        <p:spPr/>
        <p:txBody>
          <a:bodyPr/>
          <a:lstStyle/>
          <a:p>
            <a:fld id="{1F11C798-A7F7-4823-9E6B-5A808E87865D}" type="slidenum">
              <a:rPr lang="en-US" smtClean="0"/>
              <a:t>‹#›</a:t>
            </a:fld>
            <a:endParaRPr lang="en-US"/>
          </a:p>
        </p:txBody>
      </p:sp>
    </p:spTree>
    <p:extLst>
      <p:ext uri="{BB962C8B-B14F-4D97-AF65-F5344CB8AC3E}">
        <p14:creationId xmlns:p14="http://schemas.microsoft.com/office/powerpoint/2010/main" val="1887823025"/>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7DAE49-8FF6-1040-55E5-08B8B10F321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7754501-E0F9-63D3-3800-30CCDA528E0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38D6712-BA9C-52BF-174C-D001AF53C2E9}"/>
              </a:ext>
            </a:extLst>
          </p:cNvPr>
          <p:cNvSpPr>
            <a:spLocks noGrp="1"/>
          </p:cNvSpPr>
          <p:nvPr>
            <p:ph type="dt" sz="half" idx="10"/>
          </p:nvPr>
        </p:nvSpPr>
        <p:spPr/>
        <p:txBody>
          <a:bodyPr/>
          <a:lstStyle/>
          <a:p>
            <a:r>
              <a:rPr lang="en-US"/>
              <a:t>April 2024</a:t>
            </a:r>
          </a:p>
        </p:txBody>
      </p:sp>
      <p:sp>
        <p:nvSpPr>
          <p:cNvPr id="5" name="Footer Placeholder 4">
            <a:extLst>
              <a:ext uri="{FF2B5EF4-FFF2-40B4-BE49-F238E27FC236}">
                <a16:creationId xmlns:a16="http://schemas.microsoft.com/office/drawing/2014/main" id="{74EC2363-B79B-4E2B-A82E-4C3621B8014A}"/>
              </a:ext>
            </a:extLst>
          </p:cNvPr>
          <p:cNvSpPr>
            <a:spLocks noGrp="1"/>
          </p:cNvSpPr>
          <p:nvPr>
            <p:ph type="ftr" sz="quarter" idx="11"/>
          </p:nvPr>
        </p:nvSpPr>
        <p:spPr/>
        <p:txBody>
          <a:bodyPr/>
          <a:lstStyle/>
          <a:p>
            <a:r>
              <a:rPr lang="en-US"/>
              <a:t>August 3rd, 2023</a:t>
            </a:r>
          </a:p>
        </p:txBody>
      </p:sp>
      <p:sp>
        <p:nvSpPr>
          <p:cNvPr id="6" name="Slide Number Placeholder 5">
            <a:extLst>
              <a:ext uri="{FF2B5EF4-FFF2-40B4-BE49-F238E27FC236}">
                <a16:creationId xmlns:a16="http://schemas.microsoft.com/office/drawing/2014/main" id="{D5F177B2-29F5-84E0-8198-FED3DDD4DE21}"/>
              </a:ext>
            </a:extLst>
          </p:cNvPr>
          <p:cNvSpPr>
            <a:spLocks noGrp="1"/>
          </p:cNvSpPr>
          <p:nvPr>
            <p:ph type="sldNum" sz="quarter" idx="12"/>
          </p:nvPr>
        </p:nvSpPr>
        <p:spPr/>
        <p:txBody>
          <a:bodyPr/>
          <a:lstStyle/>
          <a:p>
            <a:fld id="{1F11C798-A7F7-4823-9E6B-5A808E87865D}" type="slidenum">
              <a:rPr lang="en-US" smtClean="0"/>
              <a:t>‹#›</a:t>
            </a:fld>
            <a:endParaRPr lang="en-US"/>
          </a:p>
        </p:txBody>
      </p:sp>
    </p:spTree>
    <p:extLst>
      <p:ext uri="{BB962C8B-B14F-4D97-AF65-F5344CB8AC3E}">
        <p14:creationId xmlns:p14="http://schemas.microsoft.com/office/powerpoint/2010/main" val="2363934755"/>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40532-4E65-D8B9-C4C0-7460F1CDBE5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549B3D7-79EB-3CC4-A502-5B28C449030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D432F1-C044-F391-BBEA-BDB8A02D89B8}"/>
              </a:ext>
            </a:extLst>
          </p:cNvPr>
          <p:cNvSpPr>
            <a:spLocks noGrp="1"/>
          </p:cNvSpPr>
          <p:nvPr>
            <p:ph type="dt" sz="half" idx="10"/>
          </p:nvPr>
        </p:nvSpPr>
        <p:spPr/>
        <p:txBody>
          <a:bodyPr/>
          <a:lstStyle/>
          <a:p>
            <a:r>
              <a:rPr lang="en-US"/>
              <a:t>April 2024</a:t>
            </a:r>
          </a:p>
        </p:txBody>
      </p:sp>
      <p:sp>
        <p:nvSpPr>
          <p:cNvPr id="5" name="Footer Placeholder 4">
            <a:extLst>
              <a:ext uri="{FF2B5EF4-FFF2-40B4-BE49-F238E27FC236}">
                <a16:creationId xmlns:a16="http://schemas.microsoft.com/office/drawing/2014/main" id="{2C1DD461-833B-5EAB-20E9-C7BE306D7078}"/>
              </a:ext>
            </a:extLst>
          </p:cNvPr>
          <p:cNvSpPr>
            <a:spLocks noGrp="1"/>
          </p:cNvSpPr>
          <p:nvPr>
            <p:ph type="ftr" sz="quarter" idx="11"/>
          </p:nvPr>
        </p:nvSpPr>
        <p:spPr/>
        <p:txBody>
          <a:bodyPr/>
          <a:lstStyle/>
          <a:p>
            <a:r>
              <a:rPr lang="en-US"/>
              <a:t>August 3rd, 2023</a:t>
            </a:r>
          </a:p>
        </p:txBody>
      </p:sp>
      <p:sp>
        <p:nvSpPr>
          <p:cNvPr id="6" name="Slide Number Placeholder 5">
            <a:extLst>
              <a:ext uri="{FF2B5EF4-FFF2-40B4-BE49-F238E27FC236}">
                <a16:creationId xmlns:a16="http://schemas.microsoft.com/office/drawing/2014/main" id="{D81F13DA-D02E-49C2-1D53-29E30C97FADF}"/>
              </a:ext>
            </a:extLst>
          </p:cNvPr>
          <p:cNvSpPr>
            <a:spLocks noGrp="1"/>
          </p:cNvSpPr>
          <p:nvPr>
            <p:ph type="sldNum" sz="quarter" idx="12"/>
          </p:nvPr>
        </p:nvSpPr>
        <p:spPr/>
        <p:txBody>
          <a:bodyPr/>
          <a:lstStyle/>
          <a:p>
            <a:fld id="{1F11C798-A7F7-4823-9E6B-5A808E87865D}" type="slidenum">
              <a:rPr lang="en-US" smtClean="0"/>
              <a:t>‹#›</a:t>
            </a:fld>
            <a:endParaRPr lang="en-US"/>
          </a:p>
        </p:txBody>
      </p:sp>
    </p:spTree>
    <p:extLst>
      <p:ext uri="{BB962C8B-B14F-4D97-AF65-F5344CB8AC3E}">
        <p14:creationId xmlns:p14="http://schemas.microsoft.com/office/powerpoint/2010/main" val="2158590573"/>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33C63D-D486-AF6C-7C4B-D90C1B4F7BE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6D35E9D-70DA-DDE2-EE2B-8A862A82EE8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FF556B3-72D1-1DD7-5133-71CAAC28F16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FBDD30C-7A5C-5306-8B24-94DE535C2D1A}"/>
              </a:ext>
            </a:extLst>
          </p:cNvPr>
          <p:cNvSpPr>
            <a:spLocks noGrp="1"/>
          </p:cNvSpPr>
          <p:nvPr>
            <p:ph type="dt" sz="half" idx="10"/>
          </p:nvPr>
        </p:nvSpPr>
        <p:spPr/>
        <p:txBody>
          <a:bodyPr/>
          <a:lstStyle/>
          <a:p>
            <a:r>
              <a:rPr lang="en-US"/>
              <a:t>April 2024</a:t>
            </a:r>
          </a:p>
        </p:txBody>
      </p:sp>
      <p:sp>
        <p:nvSpPr>
          <p:cNvPr id="6" name="Footer Placeholder 5">
            <a:extLst>
              <a:ext uri="{FF2B5EF4-FFF2-40B4-BE49-F238E27FC236}">
                <a16:creationId xmlns:a16="http://schemas.microsoft.com/office/drawing/2014/main" id="{5A31C90A-3BC7-F7DA-59AA-EBC32C90A473}"/>
              </a:ext>
            </a:extLst>
          </p:cNvPr>
          <p:cNvSpPr>
            <a:spLocks noGrp="1"/>
          </p:cNvSpPr>
          <p:nvPr>
            <p:ph type="ftr" sz="quarter" idx="11"/>
          </p:nvPr>
        </p:nvSpPr>
        <p:spPr/>
        <p:txBody>
          <a:bodyPr/>
          <a:lstStyle/>
          <a:p>
            <a:r>
              <a:rPr lang="en-US"/>
              <a:t>August 3rd, 2023</a:t>
            </a:r>
          </a:p>
        </p:txBody>
      </p:sp>
      <p:sp>
        <p:nvSpPr>
          <p:cNvPr id="7" name="Slide Number Placeholder 6">
            <a:extLst>
              <a:ext uri="{FF2B5EF4-FFF2-40B4-BE49-F238E27FC236}">
                <a16:creationId xmlns:a16="http://schemas.microsoft.com/office/drawing/2014/main" id="{A28A7343-6C9E-AE2E-F3BD-B7CDB4AAFD1E}"/>
              </a:ext>
            </a:extLst>
          </p:cNvPr>
          <p:cNvSpPr>
            <a:spLocks noGrp="1"/>
          </p:cNvSpPr>
          <p:nvPr>
            <p:ph type="sldNum" sz="quarter" idx="12"/>
          </p:nvPr>
        </p:nvSpPr>
        <p:spPr/>
        <p:txBody>
          <a:bodyPr/>
          <a:lstStyle/>
          <a:p>
            <a:fld id="{1F11C798-A7F7-4823-9E6B-5A808E87865D}" type="slidenum">
              <a:rPr lang="en-US" smtClean="0"/>
              <a:t>‹#›</a:t>
            </a:fld>
            <a:endParaRPr lang="en-US"/>
          </a:p>
        </p:txBody>
      </p:sp>
    </p:spTree>
    <p:extLst>
      <p:ext uri="{BB962C8B-B14F-4D97-AF65-F5344CB8AC3E}">
        <p14:creationId xmlns:p14="http://schemas.microsoft.com/office/powerpoint/2010/main" val="3407316308"/>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B68FCB-5D9F-3931-2617-1AB09122E25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BAD9A0D-F2C4-59DB-4550-145240F521B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7DE452D-9D7A-8F68-251D-9F562AEDA9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D78AC74-CD53-C883-BA44-A20F45CB39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74EF55E-63EF-CA63-F8B2-A97730E3817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27B9E97-95CE-54A1-2FCF-C686AC7E0BDC}"/>
              </a:ext>
            </a:extLst>
          </p:cNvPr>
          <p:cNvSpPr>
            <a:spLocks noGrp="1"/>
          </p:cNvSpPr>
          <p:nvPr>
            <p:ph type="dt" sz="half" idx="10"/>
          </p:nvPr>
        </p:nvSpPr>
        <p:spPr/>
        <p:txBody>
          <a:bodyPr/>
          <a:lstStyle/>
          <a:p>
            <a:r>
              <a:rPr lang="en-US"/>
              <a:t>April 2024</a:t>
            </a:r>
          </a:p>
        </p:txBody>
      </p:sp>
      <p:sp>
        <p:nvSpPr>
          <p:cNvPr id="8" name="Footer Placeholder 7">
            <a:extLst>
              <a:ext uri="{FF2B5EF4-FFF2-40B4-BE49-F238E27FC236}">
                <a16:creationId xmlns:a16="http://schemas.microsoft.com/office/drawing/2014/main" id="{A27E02F4-5C22-A5EC-8571-5A088FA296A8}"/>
              </a:ext>
            </a:extLst>
          </p:cNvPr>
          <p:cNvSpPr>
            <a:spLocks noGrp="1"/>
          </p:cNvSpPr>
          <p:nvPr>
            <p:ph type="ftr" sz="quarter" idx="11"/>
          </p:nvPr>
        </p:nvSpPr>
        <p:spPr/>
        <p:txBody>
          <a:bodyPr/>
          <a:lstStyle/>
          <a:p>
            <a:r>
              <a:rPr lang="en-US"/>
              <a:t>August 3rd, 2023</a:t>
            </a:r>
          </a:p>
        </p:txBody>
      </p:sp>
      <p:sp>
        <p:nvSpPr>
          <p:cNvPr id="9" name="Slide Number Placeholder 8">
            <a:extLst>
              <a:ext uri="{FF2B5EF4-FFF2-40B4-BE49-F238E27FC236}">
                <a16:creationId xmlns:a16="http://schemas.microsoft.com/office/drawing/2014/main" id="{E8CD607C-9CA7-4B30-EF5E-D435517439CF}"/>
              </a:ext>
            </a:extLst>
          </p:cNvPr>
          <p:cNvSpPr>
            <a:spLocks noGrp="1"/>
          </p:cNvSpPr>
          <p:nvPr>
            <p:ph type="sldNum" sz="quarter" idx="12"/>
          </p:nvPr>
        </p:nvSpPr>
        <p:spPr/>
        <p:txBody>
          <a:bodyPr/>
          <a:lstStyle/>
          <a:p>
            <a:fld id="{1F11C798-A7F7-4823-9E6B-5A808E87865D}" type="slidenum">
              <a:rPr lang="en-US" smtClean="0"/>
              <a:t>‹#›</a:t>
            </a:fld>
            <a:endParaRPr lang="en-US"/>
          </a:p>
        </p:txBody>
      </p:sp>
    </p:spTree>
    <p:extLst>
      <p:ext uri="{BB962C8B-B14F-4D97-AF65-F5344CB8AC3E}">
        <p14:creationId xmlns:p14="http://schemas.microsoft.com/office/powerpoint/2010/main" val="3148128087"/>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1A551-5069-E52D-F2BB-91F2E535E6C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0A4D83C-3042-B8E3-83CC-3070C67D28E3}"/>
              </a:ext>
            </a:extLst>
          </p:cNvPr>
          <p:cNvSpPr>
            <a:spLocks noGrp="1"/>
          </p:cNvSpPr>
          <p:nvPr>
            <p:ph type="dt" sz="half" idx="10"/>
          </p:nvPr>
        </p:nvSpPr>
        <p:spPr/>
        <p:txBody>
          <a:bodyPr/>
          <a:lstStyle/>
          <a:p>
            <a:r>
              <a:rPr lang="en-US"/>
              <a:t>April 2024</a:t>
            </a:r>
          </a:p>
        </p:txBody>
      </p:sp>
      <p:sp>
        <p:nvSpPr>
          <p:cNvPr id="4" name="Footer Placeholder 3">
            <a:extLst>
              <a:ext uri="{FF2B5EF4-FFF2-40B4-BE49-F238E27FC236}">
                <a16:creationId xmlns:a16="http://schemas.microsoft.com/office/drawing/2014/main" id="{0620AF25-1F6B-D95E-079D-02682FF097EB}"/>
              </a:ext>
            </a:extLst>
          </p:cNvPr>
          <p:cNvSpPr>
            <a:spLocks noGrp="1"/>
          </p:cNvSpPr>
          <p:nvPr>
            <p:ph type="ftr" sz="quarter" idx="11"/>
          </p:nvPr>
        </p:nvSpPr>
        <p:spPr/>
        <p:txBody>
          <a:bodyPr/>
          <a:lstStyle/>
          <a:p>
            <a:r>
              <a:rPr lang="en-US"/>
              <a:t>August 3rd, 2023</a:t>
            </a:r>
          </a:p>
        </p:txBody>
      </p:sp>
      <p:sp>
        <p:nvSpPr>
          <p:cNvPr id="5" name="Slide Number Placeholder 4">
            <a:extLst>
              <a:ext uri="{FF2B5EF4-FFF2-40B4-BE49-F238E27FC236}">
                <a16:creationId xmlns:a16="http://schemas.microsoft.com/office/drawing/2014/main" id="{EC24921A-52D0-C0ED-1E80-45B7FF2C8250}"/>
              </a:ext>
            </a:extLst>
          </p:cNvPr>
          <p:cNvSpPr>
            <a:spLocks noGrp="1"/>
          </p:cNvSpPr>
          <p:nvPr>
            <p:ph type="sldNum" sz="quarter" idx="12"/>
          </p:nvPr>
        </p:nvSpPr>
        <p:spPr/>
        <p:txBody>
          <a:bodyPr/>
          <a:lstStyle/>
          <a:p>
            <a:fld id="{1F11C798-A7F7-4823-9E6B-5A808E87865D}" type="slidenum">
              <a:rPr lang="en-US" smtClean="0"/>
              <a:t>‹#›</a:t>
            </a:fld>
            <a:endParaRPr lang="en-US"/>
          </a:p>
        </p:txBody>
      </p:sp>
    </p:spTree>
    <p:extLst>
      <p:ext uri="{BB962C8B-B14F-4D97-AF65-F5344CB8AC3E}">
        <p14:creationId xmlns:p14="http://schemas.microsoft.com/office/powerpoint/2010/main" val="712729489"/>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286BD31-AA2E-0E3C-872F-7E363CD2DDC5}"/>
              </a:ext>
            </a:extLst>
          </p:cNvPr>
          <p:cNvSpPr>
            <a:spLocks noGrp="1"/>
          </p:cNvSpPr>
          <p:nvPr>
            <p:ph type="dt" sz="half" idx="10"/>
          </p:nvPr>
        </p:nvSpPr>
        <p:spPr/>
        <p:txBody>
          <a:bodyPr/>
          <a:lstStyle/>
          <a:p>
            <a:r>
              <a:rPr lang="en-US"/>
              <a:t>April 2024</a:t>
            </a:r>
          </a:p>
        </p:txBody>
      </p:sp>
      <p:sp>
        <p:nvSpPr>
          <p:cNvPr id="3" name="Footer Placeholder 2">
            <a:extLst>
              <a:ext uri="{FF2B5EF4-FFF2-40B4-BE49-F238E27FC236}">
                <a16:creationId xmlns:a16="http://schemas.microsoft.com/office/drawing/2014/main" id="{5559BE4C-C0C2-BC03-283E-EEFD03853325}"/>
              </a:ext>
            </a:extLst>
          </p:cNvPr>
          <p:cNvSpPr>
            <a:spLocks noGrp="1"/>
          </p:cNvSpPr>
          <p:nvPr>
            <p:ph type="ftr" sz="quarter" idx="11"/>
          </p:nvPr>
        </p:nvSpPr>
        <p:spPr/>
        <p:txBody>
          <a:bodyPr/>
          <a:lstStyle/>
          <a:p>
            <a:r>
              <a:rPr lang="en-US"/>
              <a:t>August 3rd, 2023</a:t>
            </a:r>
          </a:p>
        </p:txBody>
      </p:sp>
      <p:sp>
        <p:nvSpPr>
          <p:cNvPr id="4" name="Slide Number Placeholder 3">
            <a:extLst>
              <a:ext uri="{FF2B5EF4-FFF2-40B4-BE49-F238E27FC236}">
                <a16:creationId xmlns:a16="http://schemas.microsoft.com/office/drawing/2014/main" id="{2EEC9BBA-0A6C-4C56-97D9-F507DF6CE89F}"/>
              </a:ext>
            </a:extLst>
          </p:cNvPr>
          <p:cNvSpPr>
            <a:spLocks noGrp="1"/>
          </p:cNvSpPr>
          <p:nvPr>
            <p:ph type="sldNum" sz="quarter" idx="12"/>
          </p:nvPr>
        </p:nvSpPr>
        <p:spPr/>
        <p:txBody>
          <a:bodyPr/>
          <a:lstStyle/>
          <a:p>
            <a:fld id="{1F11C798-A7F7-4823-9E6B-5A808E87865D}" type="slidenum">
              <a:rPr lang="en-US" smtClean="0"/>
              <a:t>‹#›</a:t>
            </a:fld>
            <a:endParaRPr lang="en-US"/>
          </a:p>
        </p:txBody>
      </p:sp>
    </p:spTree>
    <p:extLst>
      <p:ext uri="{BB962C8B-B14F-4D97-AF65-F5344CB8AC3E}">
        <p14:creationId xmlns:p14="http://schemas.microsoft.com/office/powerpoint/2010/main" val="1939307473"/>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4F71C-61E9-15BA-13C0-B74E3431807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C760EC7-2511-E6A3-C0C7-92F7A99362C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F390CED-5534-34EF-D118-B53460D964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F0E487B-649A-5219-AF26-740D93A0F359}"/>
              </a:ext>
            </a:extLst>
          </p:cNvPr>
          <p:cNvSpPr>
            <a:spLocks noGrp="1"/>
          </p:cNvSpPr>
          <p:nvPr>
            <p:ph type="dt" sz="half" idx="10"/>
          </p:nvPr>
        </p:nvSpPr>
        <p:spPr/>
        <p:txBody>
          <a:bodyPr/>
          <a:lstStyle/>
          <a:p>
            <a:r>
              <a:rPr lang="en-US"/>
              <a:t>April 2024</a:t>
            </a:r>
          </a:p>
        </p:txBody>
      </p:sp>
      <p:sp>
        <p:nvSpPr>
          <p:cNvPr id="6" name="Footer Placeholder 5">
            <a:extLst>
              <a:ext uri="{FF2B5EF4-FFF2-40B4-BE49-F238E27FC236}">
                <a16:creationId xmlns:a16="http://schemas.microsoft.com/office/drawing/2014/main" id="{630F70BC-2533-D585-290F-F0976D02D67A}"/>
              </a:ext>
            </a:extLst>
          </p:cNvPr>
          <p:cNvSpPr>
            <a:spLocks noGrp="1"/>
          </p:cNvSpPr>
          <p:nvPr>
            <p:ph type="ftr" sz="quarter" idx="11"/>
          </p:nvPr>
        </p:nvSpPr>
        <p:spPr/>
        <p:txBody>
          <a:bodyPr/>
          <a:lstStyle/>
          <a:p>
            <a:r>
              <a:rPr lang="en-US"/>
              <a:t>August 3rd, 2023</a:t>
            </a:r>
          </a:p>
        </p:txBody>
      </p:sp>
      <p:sp>
        <p:nvSpPr>
          <p:cNvPr id="7" name="Slide Number Placeholder 6">
            <a:extLst>
              <a:ext uri="{FF2B5EF4-FFF2-40B4-BE49-F238E27FC236}">
                <a16:creationId xmlns:a16="http://schemas.microsoft.com/office/drawing/2014/main" id="{0EA2698C-38F6-8886-FE70-0723AC152069}"/>
              </a:ext>
            </a:extLst>
          </p:cNvPr>
          <p:cNvSpPr>
            <a:spLocks noGrp="1"/>
          </p:cNvSpPr>
          <p:nvPr>
            <p:ph type="sldNum" sz="quarter" idx="12"/>
          </p:nvPr>
        </p:nvSpPr>
        <p:spPr/>
        <p:txBody>
          <a:bodyPr/>
          <a:lstStyle/>
          <a:p>
            <a:fld id="{1F11C798-A7F7-4823-9E6B-5A808E87865D}" type="slidenum">
              <a:rPr lang="en-US" smtClean="0"/>
              <a:t>‹#›</a:t>
            </a:fld>
            <a:endParaRPr lang="en-US"/>
          </a:p>
        </p:txBody>
      </p:sp>
    </p:spTree>
    <p:extLst>
      <p:ext uri="{BB962C8B-B14F-4D97-AF65-F5344CB8AC3E}">
        <p14:creationId xmlns:p14="http://schemas.microsoft.com/office/powerpoint/2010/main" val="2343900177"/>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32A8F-41A0-F6D6-1D06-F463D133AC2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18D9BA4-9BA2-66B8-4BFD-D49A20D0A40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57F2D97-323E-EF33-7E8B-C9FA2E8CAA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75D723F-8CC5-302F-2AC9-D668C98D867A}"/>
              </a:ext>
            </a:extLst>
          </p:cNvPr>
          <p:cNvSpPr>
            <a:spLocks noGrp="1"/>
          </p:cNvSpPr>
          <p:nvPr>
            <p:ph type="dt" sz="half" idx="10"/>
          </p:nvPr>
        </p:nvSpPr>
        <p:spPr/>
        <p:txBody>
          <a:bodyPr/>
          <a:lstStyle/>
          <a:p>
            <a:r>
              <a:rPr lang="en-US"/>
              <a:t>April 2024</a:t>
            </a:r>
          </a:p>
        </p:txBody>
      </p:sp>
      <p:sp>
        <p:nvSpPr>
          <p:cNvPr id="6" name="Footer Placeholder 5">
            <a:extLst>
              <a:ext uri="{FF2B5EF4-FFF2-40B4-BE49-F238E27FC236}">
                <a16:creationId xmlns:a16="http://schemas.microsoft.com/office/drawing/2014/main" id="{977E5374-D209-3E49-BFE4-D19C4DD20ADB}"/>
              </a:ext>
            </a:extLst>
          </p:cNvPr>
          <p:cNvSpPr>
            <a:spLocks noGrp="1"/>
          </p:cNvSpPr>
          <p:nvPr>
            <p:ph type="ftr" sz="quarter" idx="11"/>
          </p:nvPr>
        </p:nvSpPr>
        <p:spPr/>
        <p:txBody>
          <a:bodyPr/>
          <a:lstStyle/>
          <a:p>
            <a:r>
              <a:rPr lang="en-US"/>
              <a:t>August 3rd, 2023</a:t>
            </a:r>
          </a:p>
        </p:txBody>
      </p:sp>
      <p:sp>
        <p:nvSpPr>
          <p:cNvPr id="7" name="Slide Number Placeholder 6">
            <a:extLst>
              <a:ext uri="{FF2B5EF4-FFF2-40B4-BE49-F238E27FC236}">
                <a16:creationId xmlns:a16="http://schemas.microsoft.com/office/drawing/2014/main" id="{5CACC14B-6346-F00F-39FC-324EC86D5D79}"/>
              </a:ext>
            </a:extLst>
          </p:cNvPr>
          <p:cNvSpPr>
            <a:spLocks noGrp="1"/>
          </p:cNvSpPr>
          <p:nvPr>
            <p:ph type="sldNum" sz="quarter" idx="12"/>
          </p:nvPr>
        </p:nvSpPr>
        <p:spPr/>
        <p:txBody>
          <a:bodyPr/>
          <a:lstStyle/>
          <a:p>
            <a:fld id="{1F11C798-A7F7-4823-9E6B-5A808E87865D}" type="slidenum">
              <a:rPr lang="en-US" smtClean="0"/>
              <a:t>‹#›</a:t>
            </a:fld>
            <a:endParaRPr lang="en-US"/>
          </a:p>
        </p:txBody>
      </p:sp>
    </p:spTree>
    <p:extLst>
      <p:ext uri="{BB962C8B-B14F-4D97-AF65-F5344CB8AC3E}">
        <p14:creationId xmlns:p14="http://schemas.microsoft.com/office/powerpoint/2010/main" val="3033170369"/>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60E3A-ED2F-DCD8-B0D2-B05FFDF558D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76498D9-AE34-AED5-7B24-931D90EEEF9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BA93F1-4FB4-D3A4-5CC3-A122CCD9EB5E}"/>
              </a:ext>
            </a:extLst>
          </p:cNvPr>
          <p:cNvSpPr>
            <a:spLocks noGrp="1"/>
          </p:cNvSpPr>
          <p:nvPr>
            <p:ph type="dt" sz="half" idx="10"/>
          </p:nvPr>
        </p:nvSpPr>
        <p:spPr/>
        <p:txBody>
          <a:bodyPr/>
          <a:lstStyle/>
          <a:p>
            <a:r>
              <a:rPr lang="en-US"/>
              <a:t>April 2024</a:t>
            </a:r>
          </a:p>
        </p:txBody>
      </p:sp>
      <p:sp>
        <p:nvSpPr>
          <p:cNvPr id="5" name="Footer Placeholder 4">
            <a:extLst>
              <a:ext uri="{FF2B5EF4-FFF2-40B4-BE49-F238E27FC236}">
                <a16:creationId xmlns:a16="http://schemas.microsoft.com/office/drawing/2014/main" id="{EACBD5CF-1879-82A0-A1D6-66716047918B}"/>
              </a:ext>
            </a:extLst>
          </p:cNvPr>
          <p:cNvSpPr>
            <a:spLocks noGrp="1"/>
          </p:cNvSpPr>
          <p:nvPr>
            <p:ph type="ftr" sz="quarter" idx="11"/>
          </p:nvPr>
        </p:nvSpPr>
        <p:spPr/>
        <p:txBody>
          <a:bodyPr/>
          <a:lstStyle/>
          <a:p>
            <a:r>
              <a:rPr lang="en-US"/>
              <a:t>August 3rd, 2023</a:t>
            </a:r>
          </a:p>
        </p:txBody>
      </p:sp>
      <p:sp>
        <p:nvSpPr>
          <p:cNvPr id="6" name="Slide Number Placeholder 5">
            <a:extLst>
              <a:ext uri="{FF2B5EF4-FFF2-40B4-BE49-F238E27FC236}">
                <a16:creationId xmlns:a16="http://schemas.microsoft.com/office/drawing/2014/main" id="{27DD24F2-3E66-C24F-5B62-1413769023F9}"/>
              </a:ext>
            </a:extLst>
          </p:cNvPr>
          <p:cNvSpPr>
            <a:spLocks noGrp="1"/>
          </p:cNvSpPr>
          <p:nvPr>
            <p:ph type="sldNum" sz="quarter" idx="12"/>
          </p:nvPr>
        </p:nvSpPr>
        <p:spPr/>
        <p:txBody>
          <a:bodyPr/>
          <a:lstStyle/>
          <a:p>
            <a:fld id="{1F11C798-A7F7-4823-9E6B-5A808E87865D}" type="slidenum">
              <a:rPr lang="en-US" smtClean="0"/>
              <a:t>‹#›</a:t>
            </a:fld>
            <a:endParaRPr lang="en-US"/>
          </a:p>
        </p:txBody>
      </p:sp>
    </p:spTree>
    <p:extLst>
      <p:ext uri="{BB962C8B-B14F-4D97-AF65-F5344CB8AC3E}">
        <p14:creationId xmlns:p14="http://schemas.microsoft.com/office/powerpoint/2010/main" val="694075907"/>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69242A-EF8E-F7D1-7125-0508607EC32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0EF8C60-DF64-D54C-6D12-3E8C7B97B66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B8D506E-7726-5187-2B1D-7D8CC9201680}"/>
              </a:ext>
            </a:extLst>
          </p:cNvPr>
          <p:cNvSpPr>
            <a:spLocks noGrp="1"/>
          </p:cNvSpPr>
          <p:nvPr>
            <p:ph type="dt" sz="half" idx="10"/>
          </p:nvPr>
        </p:nvSpPr>
        <p:spPr/>
        <p:txBody>
          <a:bodyPr/>
          <a:lstStyle/>
          <a:p>
            <a:r>
              <a:rPr lang="en-US"/>
              <a:t>April 2024</a:t>
            </a:r>
          </a:p>
        </p:txBody>
      </p:sp>
      <p:sp>
        <p:nvSpPr>
          <p:cNvPr id="5" name="Footer Placeholder 4">
            <a:extLst>
              <a:ext uri="{FF2B5EF4-FFF2-40B4-BE49-F238E27FC236}">
                <a16:creationId xmlns:a16="http://schemas.microsoft.com/office/drawing/2014/main" id="{91F6D01B-5149-3AC2-ECCD-351F0CBB6D99}"/>
              </a:ext>
            </a:extLst>
          </p:cNvPr>
          <p:cNvSpPr>
            <a:spLocks noGrp="1"/>
          </p:cNvSpPr>
          <p:nvPr>
            <p:ph type="ftr" sz="quarter" idx="11"/>
          </p:nvPr>
        </p:nvSpPr>
        <p:spPr/>
        <p:txBody>
          <a:bodyPr/>
          <a:lstStyle/>
          <a:p>
            <a:r>
              <a:rPr lang="en-US"/>
              <a:t>August 3rd, 2023</a:t>
            </a:r>
          </a:p>
        </p:txBody>
      </p:sp>
      <p:sp>
        <p:nvSpPr>
          <p:cNvPr id="6" name="Slide Number Placeholder 5">
            <a:extLst>
              <a:ext uri="{FF2B5EF4-FFF2-40B4-BE49-F238E27FC236}">
                <a16:creationId xmlns:a16="http://schemas.microsoft.com/office/drawing/2014/main" id="{5BC24635-7AAC-1E55-5866-B1DD7C5B382E}"/>
              </a:ext>
            </a:extLst>
          </p:cNvPr>
          <p:cNvSpPr>
            <a:spLocks noGrp="1"/>
          </p:cNvSpPr>
          <p:nvPr>
            <p:ph type="sldNum" sz="quarter" idx="12"/>
          </p:nvPr>
        </p:nvSpPr>
        <p:spPr/>
        <p:txBody>
          <a:bodyPr/>
          <a:lstStyle/>
          <a:p>
            <a:fld id="{1F11C798-A7F7-4823-9E6B-5A808E87865D}" type="slidenum">
              <a:rPr lang="en-US" smtClean="0"/>
              <a:t>‹#›</a:t>
            </a:fld>
            <a:endParaRPr lang="en-US"/>
          </a:p>
        </p:txBody>
      </p:sp>
    </p:spTree>
    <p:extLst>
      <p:ext uri="{BB962C8B-B14F-4D97-AF65-F5344CB8AC3E}">
        <p14:creationId xmlns:p14="http://schemas.microsoft.com/office/powerpoint/2010/main" val="3731865228"/>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2200104" y="1382595"/>
            <a:ext cx="7791791" cy="2011680"/>
          </a:xfrm>
        </p:spPr>
        <p:txBody>
          <a:bodyPr rIns="0" anchor="b" anchorCtr="0"/>
          <a:lstStyle>
            <a:lvl1pPr algn="ctr">
              <a:lnSpc>
                <a:spcPct val="90000"/>
              </a:lnSpc>
              <a:defRPr sz="4800">
                <a:solidFill>
                  <a:schemeClr val="accent2"/>
                </a:solidFill>
              </a:defRPr>
            </a:lvl1pPr>
          </a:lstStyle>
          <a:p>
            <a:r>
              <a:rPr lang="en-US"/>
              <a:t>Click to add title</a:t>
            </a:r>
          </a:p>
        </p:txBody>
      </p:sp>
      <p:sp>
        <p:nvSpPr>
          <p:cNvPr id="8" name="Freeform 5"/>
          <p:cNvSpPr>
            <a:spLocks noEditPoints="1"/>
          </p:cNvSpPr>
          <p:nvPr userDrawn="1"/>
        </p:nvSpPr>
        <p:spPr bwMode="auto">
          <a:xfrm>
            <a:off x="5216915" y="6204230"/>
            <a:ext cx="1652633" cy="319913"/>
          </a:xfrm>
          <a:custGeom>
            <a:avLst/>
            <a:gdLst>
              <a:gd name="T0" fmla="*/ 657 w 759"/>
              <a:gd name="T1" fmla="*/ 27 h 144"/>
              <a:gd name="T2" fmla="*/ 649 w 759"/>
              <a:gd name="T3" fmla="*/ 50 h 144"/>
              <a:gd name="T4" fmla="*/ 664 w 759"/>
              <a:gd name="T5" fmla="*/ 74 h 144"/>
              <a:gd name="T6" fmla="*/ 705 w 759"/>
              <a:gd name="T7" fmla="*/ 142 h 144"/>
              <a:gd name="T8" fmla="*/ 641 w 759"/>
              <a:gd name="T9" fmla="*/ 108 h 144"/>
              <a:gd name="T10" fmla="*/ 669 w 759"/>
              <a:gd name="T11" fmla="*/ 121 h 144"/>
              <a:gd name="T12" fmla="*/ 326 w 759"/>
              <a:gd name="T13" fmla="*/ 95 h 144"/>
              <a:gd name="T14" fmla="*/ 392 w 759"/>
              <a:gd name="T15" fmla="*/ 60 h 144"/>
              <a:gd name="T16" fmla="*/ 268 w 759"/>
              <a:gd name="T17" fmla="*/ 74 h 144"/>
              <a:gd name="T18" fmla="*/ 180 w 759"/>
              <a:gd name="T19" fmla="*/ 33 h 144"/>
              <a:gd name="T20" fmla="*/ 233 w 759"/>
              <a:gd name="T21" fmla="*/ 72 h 144"/>
              <a:gd name="T22" fmla="*/ 170 w 759"/>
              <a:gd name="T23" fmla="*/ 108 h 144"/>
              <a:gd name="T24" fmla="*/ 267 w 759"/>
              <a:gd name="T25" fmla="*/ 110 h 144"/>
              <a:gd name="T26" fmla="*/ 350 w 759"/>
              <a:gd name="T27" fmla="*/ 144 h 144"/>
              <a:gd name="T28" fmla="*/ 356 w 759"/>
              <a:gd name="T29" fmla="*/ 121 h 144"/>
              <a:gd name="T30" fmla="*/ 227 w 759"/>
              <a:gd name="T31" fmla="*/ 93 h 144"/>
              <a:gd name="T32" fmla="*/ 222 w 759"/>
              <a:gd name="T33" fmla="*/ 122 h 144"/>
              <a:gd name="T34" fmla="*/ 358 w 759"/>
              <a:gd name="T35" fmla="*/ 60 h 144"/>
              <a:gd name="T36" fmla="*/ 592 w 759"/>
              <a:gd name="T37" fmla="*/ 90 h 144"/>
              <a:gd name="T38" fmla="*/ 489 w 759"/>
              <a:gd name="T39" fmla="*/ 30 h 144"/>
              <a:gd name="T40" fmla="*/ 527 w 759"/>
              <a:gd name="T41" fmla="*/ 142 h 144"/>
              <a:gd name="T42" fmla="*/ 539 w 759"/>
              <a:gd name="T43" fmla="*/ 50 h 144"/>
              <a:gd name="T44" fmla="*/ 556 w 759"/>
              <a:gd name="T45" fmla="*/ 142 h 144"/>
              <a:gd name="T46" fmla="*/ 473 w 759"/>
              <a:gd name="T47" fmla="*/ 117 h 144"/>
              <a:gd name="T48" fmla="*/ 413 w 759"/>
              <a:gd name="T49" fmla="*/ 108 h 144"/>
              <a:gd name="T50" fmla="*/ 401 w 759"/>
              <a:gd name="T51" fmla="*/ 35 h 144"/>
              <a:gd name="T52" fmla="*/ 449 w 759"/>
              <a:gd name="T53" fmla="*/ 30 h 144"/>
              <a:gd name="T54" fmla="*/ 448 w 759"/>
              <a:gd name="T55" fmla="*/ 54 h 144"/>
              <a:gd name="T56" fmla="*/ 473 w 759"/>
              <a:gd name="T57" fmla="*/ 117 h 144"/>
              <a:gd name="T58" fmla="*/ 79 w 759"/>
              <a:gd name="T59" fmla="*/ 43 h 144"/>
              <a:gd name="T60" fmla="*/ 125 w 759"/>
              <a:gd name="T61" fmla="*/ 22 h 144"/>
              <a:gd name="T62" fmla="*/ 79 w 759"/>
              <a:gd name="T63" fmla="*/ 144 h 144"/>
              <a:gd name="T64" fmla="*/ 32 w 759"/>
              <a:gd name="T65" fmla="*/ 22 h 144"/>
              <a:gd name="T66" fmla="*/ 730 w 759"/>
              <a:gd name="T67" fmla="*/ 27 h 144"/>
              <a:gd name="T68" fmla="*/ 723 w 759"/>
              <a:gd name="T69" fmla="*/ 51 h 144"/>
              <a:gd name="T70" fmla="*/ 711 w 759"/>
              <a:gd name="T71" fmla="*/ 31 h 144"/>
              <a:gd name="T72" fmla="*/ 741 w 759"/>
              <a:gd name="T73" fmla="*/ 27 h 144"/>
              <a:gd name="T74" fmla="*/ 747 w 759"/>
              <a:gd name="T75" fmla="*/ 46 h 144"/>
              <a:gd name="T76" fmla="*/ 759 w 759"/>
              <a:gd name="T77" fmla="*/ 27 h 144"/>
              <a:gd name="T78" fmla="*/ 755 w 759"/>
              <a:gd name="T79" fmla="*/ 42 h 144"/>
              <a:gd name="T80" fmla="*/ 752 w 759"/>
              <a:gd name="T81" fmla="*/ 41 h 144"/>
              <a:gd name="T82" fmla="*/ 742 w 759"/>
              <a:gd name="T83" fmla="*/ 41 h 144"/>
              <a:gd name="T84" fmla="*/ 739 w 759"/>
              <a:gd name="T85" fmla="*/ 42 h 144"/>
              <a:gd name="T86" fmla="*/ 735 w 759"/>
              <a:gd name="T87" fmla="*/ 2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59" h="144">
                <a:moveTo>
                  <a:pt x="704" y="110"/>
                </a:moveTo>
                <a:cubicBezTo>
                  <a:pt x="704" y="100"/>
                  <a:pt x="705" y="86"/>
                  <a:pt x="705" y="69"/>
                </a:cubicBezTo>
                <a:cubicBezTo>
                  <a:pt x="705" y="38"/>
                  <a:pt x="692" y="27"/>
                  <a:pt x="657" y="27"/>
                </a:cubicBezTo>
                <a:cubicBezTo>
                  <a:pt x="640" y="27"/>
                  <a:pt x="625" y="29"/>
                  <a:pt x="616" y="33"/>
                </a:cubicBezTo>
                <a:cubicBezTo>
                  <a:pt x="618" y="58"/>
                  <a:pt x="618" y="58"/>
                  <a:pt x="618" y="58"/>
                </a:cubicBezTo>
                <a:cubicBezTo>
                  <a:pt x="626" y="54"/>
                  <a:pt x="637" y="50"/>
                  <a:pt x="649" y="50"/>
                </a:cubicBezTo>
                <a:cubicBezTo>
                  <a:pt x="665" y="50"/>
                  <a:pt x="669" y="56"/>
                  <a:pt x="669" y="72"/>
                </a:cubicBezTo>
                <a:cubicBezTo>
                  <a:pt x="669" y="74"/>
                  <a:pt x="669" y="74"/>
                  <a:pt x="669" y="74"/>
                </a:cubicBezTo>
                <a:cubicBezTo>
                  <a:pt x="668" y="74"/>
                  <a:pt x="665" y="74"/>
                  <a:pt x="664" y="74"/>
                </a:cubicBezTo>
                <a:cubicBezTo>
                  <a:pt x="624" y="74"/>
                  <a:pt x="606" y="86"/>
                  <a:pt x="606" y="108"/>
                </a:cubicBezTo>
                <a:cubicBezTo>
                  <a:pt x="606" y="131"/>
                  <a:pt x="618" y="144"/>
                  <a:pt x="650" y="144"/>
                </a:cubicBezTo>
                <a:cubicBezTo>
                  <a:pt x="667" y="144"/>
                  <a:pt x="684" y="142"/>
                  <a:pt x="705" y="142"/>
                </a:cubicBezTo>
                <a:cubicBezTo>
                  <a:pt x="704" y="133"/>
                  <a:pt x="704" y="120"/>
                  <a:pt x="704" y="110"/>
                </a:cubicBezTo>
                <a:close/>
                <a:moveTo>
                  <a:pt x="658" y="122"/>
                </a:moveTo>
                <a:cubicBezTo>
                  <a:pt x="646" y="122"/>
                  <a:pt x="641" y="118"/>
                  <a:pt x="641" y="108"/>
                </a:cubicBezTo>
                <a:cubicBezTo>
                  <a:pt x="641" y="99"/>
                  <a:pt x="648" y="93"/>
                  <a:pt x="664" y="93"/>
                </a:cubicBezTo>
                <a:cubicBezTo>
                  <a:pt x="666" y="93"/>
                  <a:pt x="667" y="93"/>
                  <a:pt x="669" y="93"/>
                </a:cubicBezTo>
                <a:cubicBezTo>
                  <a:pt x="669" y="103"/>
                  <a:pt x="668" y="114"/>
                  <a:pt x="669" y="121"/>
                </a:cubicBezTo>
                <a:cubicBezTo>
                  <a:pt x="666" y="122"/>
                  <a:pt x="662" y="122"/>
                  <a:pt x="658" y="122"/>
                </a:cubicBezTo>
                <a:close/>
                <a:moveTo>
                  <a:pt x="356" y="121"/>
                </a:moveTo>
                <a:cubicBezTo>
                  <a:pt x="336" y="121"/>
                  <a:pt x="326" y="111"/>
                  <a:pt x="326" y="95"/>
                </a:cubicBezTo>
                <a:cubicBezTo>
                  <a:pt x="326" y="94"/>
                  <a:pt x="326" y="94"/>
                  <a:pt x="326" y="94"/>
                </a:cubicBezTo>
                <a:cubicBezTo>
                  <a:pt x="329" y="95"/>
                  <a:pt x="336" y="95"/>
                  <a:pt x="340" y="95"/>
                </a:cubicBezTo>
                <a:cubicBezTo>
                  <a:pt x="375" y="95"/>
                  <a:pt x="392" y="84"/>
                  <a:pt x="392" y="60"/>
                </a:cubicBezTo>
                <a:cubicBezTo>
                  <a:pt x="392" y="40"/>
                  <a:pt x="378" y="27"/>
                  <a:pt x="346" y="27"/>
                </a:cubicBezTo>
                <a:cubicBezTo>
                  <a:pt x="307" y="27"/>
                  <a:pt x="292" y="44"/>
                  <a:pt x="288" y="75"/>
                </a:cubicBezTo>
                <a:cubicBezTo>
                  <a:pt x="283" y="75"/>
                  <a:pt x="277" y="74"/>
                  <a:pt x="268" y="74"/>
                </a:cubicBezTo>
                <a:cubicBezTo>
                  <a:pt x="268" y="73"/>
                  <a:pt x="268" y="71"/>
                  <a:pt x="268" y="69"/>
                </a:cubicBezTo>
                <a:cubicBezTo>
                  <a:pt x="268" y="38"/>
                  <a:pt x="255" y="27"/>
                  <a:pt x="221" y="27"/>
                </a:cubicBezTo>
                <a:cubicBezTo>
                  <a:pt x="204" y="27"/>
                  <a:pt x="189" y="29"/>
                  <a:pt x="180" y="33"/>
                </a:cubicBezTo>
                <a:cubicBezTo>
                  <a:pt x="181" y="58"/>
                  <a:pt x="181" y="58"/>
                  <a:pt x="181" y="58"/>
                </a:cubicBezTo>
                <a:cubicBezTo>
                  <a:pt x="189" y="54"/>
                  <a:pt x="201" y="50"/>
                  <a:pt x="212" y="50"/>
                </a:cubicBezTo>
                <a:cubicBezTo>
                  <a:pt x="228" y="50"/>
                  <a:pt x="233" y="56"/>
                  <a:pt x="233" y="72"/>
                </a:cubicBezTo>
                <a:cubicBezTo>
                  <a:pt x="233" y="74"/>
                  <a:pt x="233" y="74"/>
                  <a:pt x="233" y="74"/>
                </a:cubicBezTo>
                <a:cubicBezTo>
                  <a:pt x="232" y="74"/>
                  <a:pt x="229" y="74"/>
                  <a:pt x="227" y="74"/>
                </a:cubicBezTo>
                <a:cubicBezTo>
                  <a:pt x="188" y="74"/>
                  <a:pt x="170" y="86"/>
                  <a:pt x="170" y="108"/>
                </a:cubicBezTo>
                <a:cubicBezTo>
                  <a:pt x="170" y="131"/>
                  <a:pt x="181" y="144"/>
                  <a:pt x="213" y="144"/>
                </a:cubicBezTo>
                <a:cubicBezTo>
                  <a:pt x="230" y="144"/>
                  <a:pt x="247" y="142"/>
                  <a:pt x="269" y="142"/>
                </a:cubicBezTo>
                <a:cubicBezTo>
                  <a:pt x="267" y="133"/>
                  <a:pt x="267" y="120"/>
                  <a:pt x="267" y="110"/>
                </a:cubicBezTo>
                <a:cubicBezTo>
                  <a:pt x="267" y="106"/>
                  <a:pt x="267" y="100"/>
                  <a:pt x="268" y="94"/>
                </a:cubicBezTo>
                <a:cubicBezTo>
                  <a:pt x="277" y="94"/>
                  <a:pt x="284" y="94"/>
                  <a:pt x="288" y="94"/>
                </a:cubicBezTo>
                <a:cubicBezTo>
                  <a:pt x="291" y="131"/>
                  <a:pt x="310" y="144"/>
                  <a:pt x="350" y="144"/>
                </a:cubicBezTo>
                <a:cubicBezTo>
                  <a:pt x="364" y="144"/>
                  <a:pt x="379" y="142"/>
                  <a:pt x="387" y="138"/>
                </a:cubicBezTo>
                <a:cubicBezTo>
                  <a:pt x="386" y="113"/>
                  <a:pt x="386" y="113"/>
                  <a:pt x="386" y="113"/>
                </a:cubicBezTo>
                <a:cubicBezTo>
                  <a:pt x="378" y="118"/>
                  <a:pt x="367" y="121"/>
                  <a:pt x="356" y="121"/>
                </a:cubicBezTo>
                <a:close/>
                <a:moveTo>
                  <a:pt x="222" y="122"/>
                </a:moveTo>
                <a:cubicBezTo>
                  <a:pt x="210" y="122"/>
                  <a:pt x="205" y="118"/>
                  <a:pt x="205" y="108"/>
                </a:cubicBezTo>
                <a:cubicBezTo>
                  <a:pt x="205" y="99"/>
                  <a:pt x="211" y="93"/>
                  <a:pt x="227" y="93"/>
                </a:cubicBezTo>
                <a:cubicBezTo>
                  <a:pt x="229" y="93"/>
                  <a:pt x="231" y="93"/>
                  <a:pt x="232" y="93"/>
                </a:cubicBezTo>
                <a:cubicBezTo>
                  <a:pt x="232" y="103"/>
                  <a:pt x="232" y="114"/>
                  <a:pt x="232" y="121"/>
                </a:cubicBezTo>
                <a:cubicBezTo>
                  <a:pt x="230" y="122"/>
                  <a:pt x="225" y="122"/>
                  <a:pt x="222" y="122"/>
                </a:cubicBezTo>
                <a:close/>
                <a:moveTo>
                  <a:pt x="325" y="75"/>
                </a:moveTo>
                <a:cubicBezTo>
                  <a:pt x="325" y="59"/>
                  <a:pt x="330" y="48"/>
                  <a:pt x="345" y="48"/>
                </a:cubicBezTo>
                <a:cubicBezTo>
                  <a:pt x="353" y="48"/>
                  <a:pt x="358" y="52"/>
                  <a:pt x="358" y="60"/>
                </a:cubicBezTo>
                <a:cubicBezTo>
                  <a:pt x="358" y="71"/>
                  <a:pt x="351" y="76"/>
                  <a:pt x="336" y="76"/>
                </a:cubicBezTo>
                <a:cubicBezTo>
                  <a:pt x="332" y="76"/>
                  <a:pt x="328" y="76"/>
                  <a:pt x="325" y="75"/>
                </a:cubicBezTo>
                <a:close/>
                <a:moveTo>
                  <a:pt x="592" y="90"/>
                </a:moveTo>
                <a:cubicBezTo>
                  <a:pt x="592" y="80"/>
                  <a:pt x="592" y="68"/>
                  <a:pt x="592" y="68"/>
                </a:cubicBezTo>
                <a:cubicBezTo>
                  <a:pt x="592" y="39"/>
                  <a:pt x="580" y="27"/>
                  <a:pt x="545" y="27"/>
                </a:cubicBezTo>
                <a:cubicBezTo>
                  <a:pt x="525" y="27"/>
                  <a:pt x="511" y="30"/>
                  <a:pt x="489" y="30"/>
                </a:cubicBezTo>
                <a:cubicBezTo>
                  <a:pt x="490" y="50"/>
                  <a:pt x="490" y="75"/>
                  <a:pt x="490" y="90"/>
                </a:cubicBezTo>
                <a:cubicBezTo>
                  <a:pt x="490" y="105"/>
                  <a:pt x="490" y="133"/>
                  <a:pt x="489" y="142"/>
                </a:cubicBezTo>
                <a:cubicBezTo>
                  <a:pt x="527" y="142"/>
                  <a:pt x="527" y="142"/>
                  <a:pt x="527" y="142"/>
                </a:cubicBezTo>
                <a:cubicBezTo>
                  <a:pt x="526" y="133"/>
                  <a:pt x="525" y="107"/>
                  <a:pt x="525" y="90"/>
                </a:cubicBezTo>
                <a:cubicBezTo>
                  <a:pt x="525" y="80"/>
                  <a:pt x="525" y="68"/>
                  <a:pt x="526" y="52"/>
                </a:cubicBezTo>
                <a:cubicBezTo>
                  <a:pt x="529" y="51"/>
                  <a:pt x="534" y="50"/>
                  <a:pt x="539" y="50"/>
                </a:cubicBezTo>
                <a:cubicBezTo>
                  <a:pt x="552" y="50"/>
                  <a:pt x="557" y="56"/>
                  <a:pt x="557" y="73"/>
                </a:cubicBezTo>
                <a:cubicBezTo>
                  <a:pt x="557" y="73"/>
                  <a:pt x="557" y="83"/>
                  <a:pt x="557" y="90"/>
                </a:cubicBezTo>
                <a:cubicBezTo>
                  <a:pt x="557" y="105"/>
                  <a:pt x="556" y="133"/>
                  <a:pt x="556" y="142"/>
                </a:cubicBezTo>
                <a:cubicBezTo>
                  <a:pt x="593" y="142"/>
                  <a:pt x="593" y="142"/>
                  <a:pt x="593" y="142"/>
                </a:cubicBezTo>
                <a:cubicBezTo>
                  <a:pt x="593" y="133"/>
                  <a:pt x="592" y="107"/>
                  <a:pt x="592" y="90"/>
                </a:cubicBezTo>
                <a:close/>
                <a:moveTo>
                  <a:pt x="473" y="117"/>
                </a:moveTo>
                <a:cubicBezTo>
                  <a:pt x="475" y="142"/>
                  <a:pt x="475" y="142"/>
                  <a:pt x="475" y="142"/>
                </a:cubicBezTo>
                <a:cubicBezTo>
                  <a:pt x="472" y="142"/>
                  <a:pt x="463" y="144"/>
                  <a:pt x="451" y="144"/>
                </a:cubicBezTo>
                <a:cubicBezTo>
                  <a:pt x="426" y="144"/>
                  <a:pt x="413" y="134"/>
                  <a:pt x="413" y="108"/>
                </a:cubicBezTo>
                <a:cubicBezTo>
                  <a:pt x="413" y="88"/>
                  <a:pt x="413" y="66"/>
                  <a:pt x="414" y="54"/>
                </a:cubicBezTo>
                <a:cubicBezTo>
                  <a:pt x="401" y="54"/>
                  <a:pt x="401" y="54"/>
                  <a:pt x="401" y="54"/>
                </a:cubicBezTo>
                <a:cubicBezTo>
                  <a:pt x="401" y="49"/>
                  <a:pt x="401" y="41"/>
                  <a:pt x="401" y="35"/>
                </a:cubicBezTo>
                <a:cubicBezTo>
                  <a:pt x="420" y="32"/>
                  <a:pt x="426" y="21"/>
                  <a:pt x="429" y="0"/>
                </a:cubicBezTo>
                <a:cubicBezTo>
                  <a:pt x="450" y="0"/>
                  <a:pt x="450" y="0"/>
                  <a:pt x="450" y="0"/>
                </a:cubicBezTo>
                <a:cubicBezTo>
                  <a:pt x="449" y="9"/>
                  <a:pt x="449" y="22"/>
                  <a:pt x="449" y="30"/>
                </a:cubicBezTo>
                <a:cubicBezTo>
                  <a:pt x="471" y="30"/>
                  <a:pt x="471" y="30"/>
                  <a:pt x="471" y="30"/>
                </a:cubicBezTo>
                <a:cubicBezTo>
                  <a:pt x="471" y="54"/>
                  <a:pt x="471" y="54"/>
                  <a:pt x="471" y="54"/>
                </a:cubicBezTo>
                <a:cubicBezTo>
                  <a:pt x="448" y="54"/>
                  <a:pt x="448" y="54"/>
                  <a:pt x="448" y="54"/>
                </a:cubicBezTo>
                <a:cubicBezTo>
                  <a:pt x="448" y="98"/>
                  <a:pt x="448" y="98"/>
                  <a:pt x="448" y="98"/>
                </a:cubicBezTo>
                <a:cubicBezTo>
                  <a:pt x="448" y="115"/>
                  <a:pt x="452" y="119"/>
                  <a:pt x="463" y="119"/>
                </a:cubicBezTo>
                <a:cubicBezTo>
                  <a:pt x="467" y="119"/>
                  <a:pt x="471" y="118"/>
                  <a:pt x="473" y="117"/>
                </a:cubicBezTo>
                <a:close/>
                <a:moveTo>
                  <a:pt x="45" y="16"/>
                </a:moveTo>
                <a:cubicBezTo>
                  <a:pt x="50" y="16"/>
                  <a:pt x="54" y="18"/>
                  <a:pt x="58" y="22"/>
                </a:cubicBezTo>
                <a:cubicBezTo>
                  <a:pt x="79" y="43"/>
                  <a:pt x="79" y="43"/>
                  <a:pt x="79" y="43"/>
                </a:cubicBezTo>
                <a:cubicBezTo>
                  <a:pt x="100" y="22"/>
                  <a:pt x="100" y="22"/>
                  <a:pt x="100" y="22"/>
                </a:cubicBezTo>
                <a:cubicBezTo>
                  <a:pt x="103" y="18"/>
                  <a:pt x="108" y="16"/>
                  <a:pt x="112" y="16"/>
                </a:cubicBezTo>
                <a:cubicBezTo>
                  <a:pt x="117" y="16"/>
                  <a:pt x="122" y="18"/>
                  <a:pt x="125" y="22"/>
                </a:cubicBezTo>
                <a:cubicBezTo>
                  <a:pt x="151" y="47"/>
                  <a:pt x="151" y="47"/>
                  <a:pt x="151" y="47"/>
                </a:cubicBezTo>
                <a:cubicBezTo>
                  <a:pt x="158" y="54"/>
                  <a:pt x="158" y="65"/>
                  <a:pt x="151" y="73"/>
                </a:cubicBezTo>
                <a:cubicBezTo>
                  <a:pt x="79" y="144"/>
                  <a:pt x="79" y="144"/>
                  <a:pt x="79" y="144"/>
                </a:cubicBezTo>
                <a:cubicBezTo>
                  <a:pt x="7" y="73"/>
                  <a:pt x="7" y="73"/>
                  <a:pt x="7" y="73"/>
                </a:cubicBezTo>
                <a:cubicBezTo>
                  <a:pt x="0" y="65"/>
                  <a:pt x="0" y="54"/>
                  <a:pt x="7" y="47"/>
                </a:cubicBezTo>
                <a:cubicBezTo>
                  <a:pt x="32" y="22"/>
                  <a:pt x="32" y="22"/>
                  <a:pt x="32" y="22"/>
                </a:cubicBezTo>
                <a:cubicBezTo>
                  <a:pt x="36" y="18"/>
                  <a:pt x="41" y="16"/>
                  <a:pt x="45" y="16"/>
                </a:cubicBezTo>
                <a:moveTo>
                  <a:pt x="711" y="27"/>
                </a:moveTo>
                <a:cubicBezTo>
                  <a:pt x="730" y="27"/>
                  <a:pt x="730" y="27"/>
                  <a:pt x="730" y="27"/>
                </a:cubicBezTo>
                <a:cubicBezTo>
                  <a:pt x="730" y="31"/>
                  <a:pt x="730" y="31"/>
                  <a:pt x="730" y="31"/>
                </a:cubicBezTo>
                <a:cubicBezTo>
                  <a:pt x="723" y="31"/>
                  <a:pt x="723" y="31"/>
                  <a:pt x="723" y="31"/>
                </a:cubicBezTo>
                <a:cubicBezTo>
                  <a:pt x="723" y="51"/>
                  <a:pt x="723" y="51"/>
                  <a:pt x="723" y="51"/>
                </a:cubicBezTo>
                <a:cubicBezTo>
                  <a:pt x="718" y="51"/>
                  <a:pt x="718" y="51"/>
                  <a:pt x="718" y="51"/>
                </a:cubicBezTo>
                <a:cubicBezTo>
                  <a:pt x="718" y="31"/>
                  <a:pt x="718" y="31"/>
                  <a:pt x="718" y="31"/>
                </a:cubicBezTo>
                <a:cubicBezTo>
                  <a:pt x="711" y="31"/>
                  <a:pt x="711" y="31"/>
                  <a:pt x="711" y="31"/>
                </a:cubicBezTo>
                <a:lnTo>
                  <a:pt x="711" y="27"/>
                </a:lnTo>
                <a:close/>
                <a:moveTo>
                  <a:pt x="735" y="27"/>
                </a:moveTo>
                <a:cubicBezTo>
                  <a:pt x="741" y="27"/>
                  <a:pt x="741" y="27"/>
                  <a:pt x="741" y="27"/>
                </a:cubicBezTo>
                <a:cubicBezTo>
                  <a:pt x="744" y="37"/>
                  <a:pt x="744" y="37"/>
                  <a:pt x="744" y="37"/>
                </a:cubicBezTo>
                <a:cubicBezTo>
                  <a:pt x="745" y="40"/>
                  <a:pt x="747" y="46"/>
                  <a:pt x="747" y="46"/>
                </a:cubicBezTo>
                <a:cubicBezTo>
                  <a:pt x="747" y="46"/>
                  <a:pt x="747" y="46"/>
                  <a:pt x="747" y="46"/>
                </a:cubicBezTo>
                <a:cubicBezTo>
                  <a:pt x="747" y="46"/>
                  <a:pt x="748" y="40"/>
                  <a:pt x="749" y="37"/>
                </a:cubicBezTo>
                <a:cubicBezTo>
                  <a:pt x="752" y="27"/>
                  <a:pt x="752" y="27"/>
                  <a:pt x="752" y="27"/>
                </a:cubicBezTo>
                <a:cubicBezTo>
                  <a:pt x="759" y="27"/>
                  <a:pt x="759" y="27"/>
                  <a:pt x="759" y="27"/>
                </a:cubicBezTo>
                <a:cubicBezTo>
                  <a:pt x="759" y="51"/>
                  <a:pt x="759" y="51"/>
                  <a:pt x="759" y="51"/>
                </a:cubicBezTo>
                <a:cubicBezTo>
                  <a:pt x="755" y="51"/>
                  <a:pt x="755" y="51"/>
                  <a:pt x="755" y="51"/>
                </a:cubicBezTo>
                <a:cubicBezTo>
                  <a:pt x="755" y="42"/>
                  <a:pt x="755" y="42"/>
                  <a:pt x="755" y="42"/>
                </a:cubicBezTo>
                <a:cubicBezTo>
                  <a:pt x="755" y="38"/>
                  <a:pt x="755" y="31"/>
                  <a:pt x="755" y="31"/>
                </a:cubicBezTo>
                <a:cubicBezTo>
                  <a:pt x="755" y="31"/>
                  <a:pt x="755" y="31"/>
                  <a:pt x="755" y="31"/>
                </a:cubicBezTo>
                <a:cubicBezTo>
                  <a:pt x="755" y="31"/>
                  <a:pt x="753" y="37"/>
                  <a:pt x="752" y="41"/>
                </a:cubicBezTo>
                <a:cubicBezTo>
                  <a:pt x="749" y="51"/>
                  <a:pt x="749" y="51"/>
                  <a:pt x="749" y="51"/>
                </a:cubicBezTo>
                <a:cubicBezTo>
                  <a:pt x="745" y="51"/>
                  <a:pt x="745" y="51"/>
                  <a:pt x="745" y="51"/>
                </a:cubicBezTo>
                <a:cubicBezTo>
                  <a:pt x="742" y="41"/>
                  <a:pt x="742" y="41"/>
                  <a:pt x="742" y="41"/>
                </a:cubicBezTo>
                <a:cubicBezTo>
                  <a:pt x="740" y="37"/>
                  <a:pt x="739" y="31"/>
                  <a:pt x="739" y="31"/>
                </a:cubicBezTo>
                <a:cubicBezTo>
                  <a:pt x="739" y="31"/>
                  <a:pt x="739" y="31"/>
                  <a:pt x="739" y="31"/>
                </a:cubicBezTo>
                <a:cubicBezTo>
                  <a:pt x="739" y="31"/>
                  <a:pt x="739" y="38"/>
                  <a:pt x="739" y="42"/>
                </a:cubicBezTo>
                <a:cubicBezTo>
                  <a:pt x="739" y="51"/>
                  <a:pt x="739" y="51"/>
                  <a:pt x="739" y="51"/>
                </a:cubicBezTo>
                <a:cubicBezTo>
                  <a:pt x="735" y="51"/>
                  <a:pt x="735" y="51"/>
                  <a:pt x="735" y="51"/>
                </a:cubicBezTo>
                <a:lnTo>
                  <a:pt x="735" y="27"/>
                </a:lnTo>
                <a:close/>
              </a:path>
            </a:pathLst>
          </a:custGeom>
          <a:solidFill>
            <a:srgbClr val="7D3F9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6" name="Text Placeholder 4">
            <a:extLst>
              <a:ext uri="{FF2B5EF4-FFF2-40B4-BE49-F238E27FC236}">
                <a16:creationId xmlns:a16="http://schemas.microsoft.com/office/drawing/2014/main" id="{82323A7D-5761-4AEF-8E75-65750A20EB3B}"/>
              </a:ext>
            </a:extLst>
          </p:cNvPr>
          <p:cNvSpPr>
            <a:spLocks noGrp="1"/>
          </p:cNvSpPr>
          <p:nvPr>
            <p:ph type="body" sz="quarter" idx="18" hasCustomPrompt="1"/>
          </p:nvPr>
        </p:nvSpPr>
        <p:spPr>
          <a:xfrm>
            <a:off x="8835800" y="6371584"/>
            <a:ext cx="2798793" cy="201168"/>
          </a:xfrm>
          <a:prstGeom prst="rect">
            <a:avLst/>
          </a:prstGeom>
        </p:spPr>
        <p:txBody>
          <a:bodyPr>
            <a:noAutofit/>
          </a:bodyPr>
          <a:lstStyle>
            <a:lvl1pPr algn="r">
              <a:defRPr sz="1200" b="0">
                <a:solidFill>
                  <a:schemeClr val="tx2"/>
                </a:solidFill>
                <a:latin typeface="+mn-lt"/>
              </a:defRPr>
            </a:lvl1pPr>
            <a:lvl2pPr algn="r">
              <a:defRPr b="1">
                <a:solidFill>
                  <a:schemeClr val="tx2"/>
                </a:solidFill>
                <a:latin typeface="+mn-lt"/>
              </a:defRPr>
            </a:lvl2pPr>
          </a:lstStyle>
          <a:p>
            <a:pPr lvl="0"/>
            <a:r>
              <a:rPr lang="en-US"/>
              <a:t>Click to add date</a:t>
            </a:r>
          </a:p>
          <a:p>
            <a:pPr lvl="1"/>
            <a:endParaRPr lang="en-US"/>
          </a:p>
        </p:txBody>
      </p:sp>
      <p:sp>
        <p:nvSpPr>
          <p:cNvPr id="7" name="Text Placeholder 4">
            <a:extLst>
              <a:ext uri="{FF2B5EF4-FFF2-40B4-BE49-F238E27FC236}">
                <a16:creationId xmlns:a16="http://schemas.microsoft.com/office/drawing/2014/main" id="{82323A7D-5761-4AEF-8E75-65750A20EB3B}"/>
              </a:ext>
            </a:extLst>
          </p:cNvPr>
          <p:cNvSpPr>
            <a:spLocks noGrp="1"/>
          </p:cNvSpPr>
          <p:nvPr>
            <p:ph type="body" sz="quarter" idx="19" hasCustomPrompt="1"/>
          </p:nvPr>
        </p:nvSpPr>
        <p:spPr>
          <a:xfrm>
            <a:off x="571254" y="6375760"/>
            <a:ext cx="2798793" cy="201168"/>
          </a:xfrm>
          <a:prstGeom prst="rect">
            <a:avLst/>
          </a:prstGeom>
        </p:spPr>
        <p:txBody>
          <a:bodyPr>
            <a:noAutofit/>
          </a:bodyPr>
          <a:lstStyle>
            <a:lvl1pPr algn="l">
              <a:defRPr sz="1200" b="0">
                <a:solidFill>
                  <a:schemeClr val="tx2"/>
                </a:solidFill>
                <a:latin typeface="+mn-lt"/>
              </a:defRPr>
            </a:lvl1pPr>
            <a:lvl2pPr algn="r">
              <a:defRPr b="1">
                <a:solidFill>
                  <a:schemeClr val="tx2"/>
                </a:solidFill>
                <a:latin typeface="+mn-lt"/>
              </a:defRPr>
            </a:lvl2pPr>
          </a:lstStyle>
          <a:p>
            <a:pPr lvl="0"/>
            <a:r>
              <a:rPr lang="en-US"/>
              <a:t>Presenter name</a:t>
            </a:r>
          </a:p>
        </p:txBody>
      </p:sp>
      <p:sp>
        <p:nvSpPr>
          <p:cNvPr id="9" name="Subtitle 2"/>
          <p:cNvSpPr>
            <a:spLocks noGrp="1"/>
          </p:cNvSpPr>
          <p:nvPr>
            <p:ph type="subTitle" idx="1" hasCustomPrompt="1"/>
          </p:nvPr>
        </p:nvSpPr>
        <p:spPr>
          <a:xfrm>
            <a:off x="813964" y="3540894"/>
            <a:ext cx="10564071" cy="347472"/>
          </a:xfrm>
        </p:spPr>
        <p:txBody>
          <a:bodyPr/>
          <a:lstStyle>
            <a:lvl1pPr marL="0" indent="0" algn="ctr">
              <a:spcBef>
                <a:spcPts val="600"/>
              </a:spcBef>
              <a:buNone/>
              <a:defRPr sz="1400" b="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add subtitle</a:t>
            </a:r>
          </a:p>
        </p:txBody>
      </p:sp>
    </p:spTree>
    <p:extLst>
      <p:ext uri="{BB962C8B-B14F-4D97-AF65-F5344CB8AC3E}">
        <p14:creationId xmlns:p14="http://schemas.microsoft.com/office/powerpoint/2010/main" val="519627635"/>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2">
    <p:spTree>
      <p:nvGrpSpPr>
        <p:cNvPr id="1" name=""/>
        <p:cNvGrpSpPr/>
        <p:nvPr/>
      </p:nvGrpSpPr>
      <p:grpSpPr>
        <a:xfrm>
          <a:off x="0" y="0"/>
          <a:ext cx="0" cy="0"/>
          <a:chOff x="0" y="0"/>
          <a:chExt cx="0" cy="0"/>
        </a:xfrm>
      </p:grpSpPr>
      <p:sp>
        <p:nvSpPr>
          <p:cNvPr id="3" name="Rectangle 2"/>
          <p:cNvSpPr/>
          <p:nvPr userDrawn="1"/>
        </p:nvSpPr>
        <p:spPr bwMode="gray">
          <a:xfrm>
            <a:off x="1" y="0"/>
            <a:ext cx="12192000" cy="6858000"/>
          </a:xfrm>
          <a:prstGeom prst="rect">
            <a:avLst/>
          </a:prstGeom>
          <a:solidFill>
            <a:schemeClr val="accent2"/>
          </a:solidFill>
          <a:ln>
            <a:no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1">
              <a:solidFill>
                <a:schemeClr val="bg1"/>
              </a:solidFill>
            </a:endParaRPr>
          </a:p>
        </p:txBody>
      </p:sp>
      <p:sp>
        <p:nvSpPr>
          <p:cNvPr id="2" name="Title 1"/>
          <p:cNvSpPr>
            <a:spLocks noGrp="1"/>
          </p:cNvSpPr>
          <p:nvPr>
            <p:ph type="ctrTitle" hasCustomPrompt="1"/>
          </p:nvPr>
        </p:nvSpPr>
        <p:spPr>
          <a:xfrm>
            <a:off x="2200104" y="1382595"/>
            <a:ext cx="7791791" cy="2011680"/>
          </a:xfrm>
        </p:spPr>
        <p:txBody>
          <a:bodyPr rIns="0" anchor="b" anchorCtr="0"/>
          <a:lstStyle>
            <a:lvl1pPr algn="ctr">
              <a:lnSpc>
                <a:spcPct val="90000"/>
              </a:lnSpc>
              <a:defRPr sz="4800">
                <a:solidFill>
                  <a:schemeClr val="bg1"/>
                </a:solidFill>
              </a:defRPr>
            </a:lvl1pPr>
          </a:lstStyle>
          <a:p>
            <a:r>
              <a:rPr lang="en-US"/>
              <a:t>Click to add title</a:t>
            </a:r>
          </a:p>
        </p:txBody>
      </p:sp>
      <p:sp>
        <p:nvSpPr>
          <p:cNvPr id="8" name="Freeform 5"/>
          <p:cNvSpPr>
            <a:spLocks noEditPoints="1"/>
          </p:cNvSpPr>
          <p:nvPr userDrawn="1"/>
        </p:nvSpPr>
        <p:spPr bwMode="auto">
          <a:xfrm>
            <a:off x="5216915" y="6204230"/>
            <a:ext cx="1652633" cy="319913"/>
          </a:xfrm>
          <a:custGeom>
            <a:avLst/>
            <a:gdLst>
              <a:gd name="T0" fmla="*/ 657 w 759"/>
              <a:gd name="T1" fmla="*/ 27 h 144"/>
              <a:gd name="T2" fmla="*/ 649 w 759"/>
              <a:gd name="T3" fmla="*/ 50 h 144"/>
              <a:gd name="T4" fmla="*/ 664 w 759"/>
              <a:gd name="T5" fmla="*/ 74 h 144"/>
              <a:gd name="T6" fmla="*/ 705 w 759"/>
              <a:gd name="T7" fmla="*/ 142 h 144"/>
              <a:gd name="T8" fmla="*/ 641 w 759"/>
              <a:gd name="T9" fmla="*/ 108 h 144"/>
              <a:gd name="T10" fmla="*/ 669 w 759"/>
              <a:gd name="T11" fmla="*/ 121 h 144"/>
              <a:gd name="T12" fmla="*/ 326 w 759"/>
              <a:gd name="T13" fmla="*/ 95 h 144"/>
              <a:gd name="T14" fmla="*/ 392 w 759"/>
              <a:gd name="T15" fmla="*/ 60 h 144"/>
              <a:gd name="T16" fmla="*/ 268 w 759"/>
              <a:gd name="T17" fmla="*/ 74 h 144"/>
              <a:gd name="T18" fmla="*/ 180 w 759"/>
              <a:gd name="T19" fmla="*/ 33 h 144"/>
              <a:gd name="T20" fmla="*/ 233 w 759"/>
              <a:gd name="T21" fmla="*/ 72 h 144"/>
              <a:gd name="T22" fmla="*/ 170 w 759"/>
              <a:gd name="T23" fmla="*/ 108 h 144"/>
              <a:gd name="T24" fmla="*/ 267 w 759"/>
              <a:gd name="T25" fmla="*/ 110 h 144"/>
              <a:gd name="T26" fmla="*/ 350 w 759"/>
              <a:gd name="T27" fmla="*/ 144 h 144"/>
              <a:gd name="T28" fmla="*/ 356 w 759"/>
              <a:gd name="T29" fmla="*/ 121 h 144"/>
              <a:gd name="T30" fmla="*/ 227 w 759"/>
              <a:gd name="T31" fmla="*/ 93 h 144"/>
              <a:gd name="T32" fmla="*/ 222 w 759"/>
              <a:gd name="T33" fmla="*/ 122 h 144"/>
              <a:gd name="T34" fmla="*/ 358 w 759"/>
              <a:gd name="T35" fmla="*/ 60 h 144"/>
              <a:gd name="T36" fmla="*/ 592 w 759"/>
              <a:gd name="T37" fmla="*/ 90 h 144"/>
              <a:gd name="T38" fmla="*/ 489 w 759"/>
              <a:gd name="T39" fmla="*/ 30 h 144"/>
              <a:gd name="T40" fmla="*/ 527 w 759"/>
              <a:gd name="T41" fmla="*/ 142 h 144"/>
              <a:gd name="T42" fmla="*/ 539 w 759"/>
              <a:gd name="T43" fmla="*/ 50 h 144"/>
              <a:gd name="T44" fmla="*/ 556 w 759"/>
              <a:gd name="T45" fmla="*/ 142 h 144"/>
              <a:gd name="T46" fmla="*/ 473 w 759"/>
              <a:gd name="T47" fmla="*/ 117 h 144"/>
              <a:gd name="T48" fmla="*/ 413 w 759"/>
              <a:gd name="T49" fmla="*/ 108 h 144"/>
              <a:gd name="T50" fmla="*/ 401 w 759"/>
              <a:gd name="T51" fmla="*/ 35 h 144"/>
              <a:gd name="T52" fmla="*/ 449 w 759"/>
              <a:gd name="T53" fmla="*/ 30 h 144"/>
              <a:gd name="T54" fmla="*/ 448 w 759"/>
              <a:gd name="T55" fmla="*/ 54 h 144"/>
              <a:gd name="T56" fmla="*/ 473 w 759"/>
              <a:gd name="T57" fmla="*/ 117 h 144"/>
              <a:gd name="T58" fmla="*/ 79 w 759"/>
              <a:gd name="T59" fmla="*/ 43 h 144"/>
              <a:gd name="T60" fmla="*/ 125 w 759"/>
              <a:gd name="T61" fmla="*/ 22 h 144"/>
              <a:gd name="T62" fmla="*/ 79 w 759"/>
              <a:gd name="T63" fmla="*/ 144 h 144"/>
              <a:gd name="T64" fmla="*/ 32 w 759"/>
              <a:gd name="T65" fmla="*/ 22 h 144"/>
              <a:gd name="T66" fmla="*/ 730 w 759"/>
              <a:gd name="T67" fmla="*/ 27 h 144"/>
              <a:gd name="T68" fmla="*/ 723 w 759"/>
              <a:gd name="T69" fmla="*/ 51 h 144"/>
              <a:gd name="T70" fmla="*/ 711 w 759"/>
              <a:gd name="T71" fmla="*/ 31 h 144"/>
              <a:gd name="T72" fmla="*/ 741 w 759"/>
              <a:gd name="T73" fmla="*/ 27 h 144"/>
              <a:gd name="T74" fmla="*/ 747 w 759"/>
              <a:gd name="T75" fmla="*/ 46 h 144"/>
              <a:gd name="T76" fmla="*/ 759 w 759"/>
              <a:gd name="T77" fmla="*/ 27 h 144"/>
              <a:gd name="T78" fmla="*/ 755 w 759"/>
              <a:gd name="T79" fmla="*/ 42 h 144"/>
              <a:gd name="T80" fmla="*/ 752 w 759"/>
              <a:gd name="T81" fmla="*/ 41 h 144"/>
              <a:gd name="T82" fmla="*/ 742 w 759"/>
              <a:gd name="T83" fmla="*/ 41 h 144"/>
              <a:gd name="T84" fmla="*/ 739 w 759"/>
              <a:gd name="T85" fmla="*/ 42 h 144"/>
              <a:gd name="T86" fmla="*/ 735 w 759"/>
              <a:gd name="T87" fmla="*/ 2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59" h="144">
                <a:moveTo>
                  <a:pt x="704" y="110"/>
                </a:moveTo>
                <a:cubicBezTo>
                  <a:pt x="704" y="100"/>
                  <a:pt x="705" y="86"/>
                  <a:pt x="705" y="69"/>
                </a:cubicBezTo>
                <a:cubicBezTo>
                  <a:pt x="705" y="38"/>
                  <a:pt x="692" y="27"/>
                  <a:pt x="657" y="27"/>
                </a:cubicBezTo>
                <a:cubicBezTo>
                  <a:pt x="640" y="27"/>
                  <a:pt x="625" y="29"/>
                  <a:pt x="616" y="33"/>
                </a:cubicBezTo>
                <a:cubicBezTo>
                  <a:pt x="618" y="58"/>
                  <a:pt x="618" y="58"/>
                  <a:pt x="618" y="58"/>
                </a:cubicBezTo>
                <a:cubicBezTo>
                  <a:pt x="626" y="54"/>
                  <a:pt x="637" y="50"/>
                  <a:pt x="649" y="50"/>
                </a:cubicBezTo>
                <a:cubicBezTo>
                  <a:pt x="665" y="50"/>
                  <a:pt x="669" y="56"/>
                  <a:pt x="669" y="72"/>
                </a:cubicBezTo>
                <a:cubicBezTo>
                  <a:pt x="669" y="74"/>
                  <a:pt x="669" y="74"/>
                  <a:pt x="669" y="74"/>
                </a:cubicBezTo>
                <a:cubicBezTo>
                  <a:pt x="668" y="74"/>
                  <a:pt x="665" y="74"/>
                  <a:pt x="664" y="74"/>
                </a:cubicBezTo>
                <a:cubicBezTo>
                  <a:pt x="624" y="74"/>
                  <a:pt x="606" y="86"/>
                  <a:pt x="606" y="108"/>
                </a:cubicBezTo>
                <a:cubicBezTo>
                  <a:pt x="606" y="131"/>
                  <a:pt x="618" y="144"/>
                  <a:pt x="650" y="144"/>
                </a:cubicBezTo>
                <a:cubicBezTo>
                  <a:pt x="667" y="144"/>
                  <a:pt x="684" y="142"/>
                  <a:pt x="705" y="142"/>
                </a:cubicBezTo>
                <a:cubicBezTo>
                  <a:pt x="704" y="133"/>
                  <a:pt x="704" y="120"/>
                  <a:pt x="704" y="110"/>
                </a:cubicBezTo>
                <a:close/>
                <a:moveTo>
                  <a:pt x="658" y="122"/>
                </a:moveTo>
                <a:cubicBezTo>
                  <a:pt x="646" y="122"/>
                  <a:pt x="641" y="118"/>
                  <a:pt x="641" y="108"/>
                </a:cubicBezTo>
                <a:cubicBezTo>
                  <a:pt x="641" y="99"/>
                  <a:pt x="648" y="93"/>
                  <a:pt x="664" y="93"/>
                </a:cubicBezTo>
                <a:cubicBezTo>
                  <a:pt x="666" y="93"/>
                  <a:pt x="667" y="93"/>
                  <a:pt x="669" y="93"/>
                </a:cubicBezTo>
                <a:cubicBezTo>
                  <a:pt x="669" y="103"/>
                  <a:pt x="668" y="114"/>
                  <a:pt x="669" y="121"/>
                </a:cubicBezTo>
                <a:cubicBezTo>
                  <a:pt x="666" y="122"/>
                  <a:pt x="662" y="122"/>
                  <a:pt x="658" y="122"/>
                </a:cubicBezTo>
                <a:close/>
                <a:moveTo>
                  <a:pt x="356" y="121"/>
                </a:moveTo>
                <a:cubicBezTo>
                  <a:pt x="336" y="121"/>
                  <a:pt x="326" y="111"/>
                  <a:pt x="326" y="95"/>
                </a:cubicBezTo>
                <a:cubicBezTo>
                  <a:pt x="326" y="94"/>
                  <a:pt x="326" y="94"/>
                  <a:pt x="326" y="94"/>
                </a:cubicBezTo>
                <a:cubicBezTo>
                  <a:pt x="329" y="95"/>
                  <a:pt x="336" y="95"/>
                  <a:pt x="340" y="95"/>
                </a:cubicBezTo>
                <a:cubicBezTo>
                  <a:pt x="375" y="95"/>
                  <a:pt x="392" y="84"/>
                  <a:pt x="392" y="60"/>
                </a:cubicBezTo>
                <a:cubicBezTo>
                  <a:pt x="392" y="40"/>
                  <a:pt x="378" y="27"/>
                  <a:pt x="346" y="27"/>
                </a:cubicBezTo>
                <a:cubicBezTo>
                  <a:pt x="307" y="27"/>
                  <a:pt x="292" y="44"/>
                  <a:pt x="288" y="75"/>
                </a:cubicBezTo>
                <a:cubicBezTo>
                  <a:pt x="283" y="75"/>
                  <a:pt x="277" y="74"/>
                  <a:pt x="268" y="74"/>
                </a:cubicBezTo>
                <a:cubicBezTo>
                  <a:pt x="268" y="73"/>
                  <a:pt x="268" y="71"/>
                  <a:pt x="268" y="69"/>
                </a:cubicBezTo>
                <a:cubicBezTo>
                  <a:pt x="268" y="38"/>
                  <a:pt x="255" y="27"/>
                  <a:pt x="221" y="27"/>
                </a:cubicBezTo>
                <a:cubicBezTo>
                  <a:pt x="204" y="27"/>
                  <a:pt x="189" y="29"/>
                  <a:pt x="180" y="33"/>
                </a:cubicBezTo>
                <a:cubicBezTo>
                  <a:pt x="181" y="58"/>
                  <a:pt x="181" y="58"/>
                  <a:pt x="181" y="58"/>
                </a:cubicBezTo>
                <a:cubicBezTo>
                  <a:pt x="189" y="54"/>
                  <a:pt x="201" y="50"/>
                  <a:pt x="212" y="50"/>
                </a:cubicBezTo>
                <a:cubicBezTo>
                  <a:pt x="228" y="50"/>
                  <a:pt x="233" y="56"/>
                  <a:pt x="233" y="72"/>
                </a:cubicBezTo>
                <a:cubicBezTo>
                  <a:pt x="233" y="74"/>
                  <a:pt x="233" y="74"/>
                  <a:pt x="233" y="74"/>
                </a:cubicBezTo>
                <a:cubicBezTo>
                  <a:pt x="232" y="74"/>
                  <a:pt x="229" y="74"/>
                  <a:pt x="227" y="74"/>
                </a:cubicBezTo>
                <a:cubicBezTo>
                  <a:pt x="188" y="74"/>
                  <a:pt x="170" y="86"/>
                  <a:pt x="170" y="108"/>
                </a:cubicBezTo>
                <a:cubicBezTo>
                  <a:pt x="170" y="131"/>
                  <a:pt x="181" y="144"/>
                  <a:pt x="213" y="144"/>
                </a:cubicBezTo>
                <a:cubicBezTo>
                  <a:pt x="230" y="144"/>
                  <a:pt x="247" y="142"/>
                  <a:pt x="269" y="142"/>
                </a:cubicBezTo>
                <a:cubicBezTo>
                  <a:pt x="267" y="133"/>
                  <a:pt x="267" y="120"/>
                  <a:pt x="267" y="110"/>
                </a:cubicBezTo>
                <a:cubicBezTo>
                  <a:pt x="267" y="106"/>
                  <a:pt x="267" y="100"/>
                  <a:pt x="268" y="94"/>
                </a:cubicBezTo>
                <a:cubicBezTo>
                  <a:pt x="277" y="94"/>
                  <a:pt x="284" y="94"/>
                  <a:pt x="288" y="94"/>
                </a:cubicBezTo>
                <a:cubicBezTo>
                  <a:pt x="291" y="131"/>
                  <a:pt x="310" y="144"/>
                  <a:pt x="350" y="144"/>
                </a:cubicBezTo>
                <a:cubicBezTo>
                  <a:pt x="364" y="144"/>
                  <a:pt x="379" y="142"/>
                  <a:pt x="387" y="138"/>
                </a:cubicBezTo>
                <a:cubicBezTo>
                  <a:pt x="386" y="113"/>
                  <a:pt x="386" y="113"/>
                  <a:pt x="386" y="113"/>
                </a:cubicBezTo>
                <a:cubicBezTo>
                  <a:pt x="378" y="118"/>
                  <a:pt x="367" y="121"/>
                  <a:pt x="356" y="121"/>
                </a:cubicBezTo>
                <a:close/>
                <a:moveTo>
                  <a:pt x="222" y="122"/>
                </a:moveTo>
                <a:cubicBezTo>
                  <a:pt x="210" y="122"/>
                  <a:pt x="205" y="118"/>
                  <a:pt x="205" y="108"/>
                </a:cubicBezTo>
                <a:cubicBezTo>
                  <a:pt x="205" y="99"/>
                  <a:pt x="211" y="93"/>
                  <a:pt x="227" y="93"/>
                </a:cubicBezTo>
                <a:cubicBezTo>
                  <a:pt x="229" y="93"/>
                  <a:pt x="231" y="93"/>
                  <a:pt x="232" y="93"/>
                </a:cubicBezTo>
                <a:cubicBezTo>
                  <a:pt x="232" y="103"/>
                  <a:pt x="232" y="114"/>
                  <a:pt x="232" y="121"/>
                </a:cubicBezTo>
                <a:cubicBezTo>
                  <a:pt x="230" y="122"/>
                  <a:pt x="225" y="122"/>
                  <a:pt x="222" y="122"/>
                </a:cubicBezTo>
                <a:close/>
                <a:moveTo>
                  <a:pt x="325" y="75"/>
                </a:moveTo>
                <a:cubicBezTo>
                  <a:pt x="325" y="59"/>
                  <a:pt x="330" y="48"/>
                  <a:pt x="345" y="48"/>
                </a:cubicBezTo>
                <a:cubicBezTo>
                  <a:pt x="353" y="48"/>
                  <a:pt x="358" y="52"/>
                  <a:pt x="358" y="60"/>
                </a:cubicBezTo>
                <a:cubicBezTo>
                  <a:pt x="358" y="71"/>
                  <a:pt x="351" y="76"/>
                  <a:pt x="336" y="76"/>
                </a:cubicBezTo>
                <a:cubicBezTo>
                  <a:pt x="332" y="76"/>
                  <a:pt x="328" y="76"/>
                  <a:pt x="325" y="75"/>
                </a:cubicBezTo>
                <a:close/>
                <a:moveTo>
                  <a:pt x="592" y="90"/>
                </a:moveTo>
                <a:cubicBezTo>
                  <a:pt x="592" y="80"/>
                  <a:pt x="592" y="68"/>
                  <a:pt x="592" y="68"/>
                </a:cubicBezTo>
                <a:cubicBezTo>
                  <a:pt x="592" y="39"/>
                  <a:pt x="580" y="27"/>
                  <a:pt x="545" y="27"/>
                </a:cubicBezTo>
                <a:cubicBezTo>
                  <a:pt x="525" y="27"/>
                  <a:pt x="511" y="30"/>
                  <a:pt x="489" y="30"/>
                </a:cubicBezTo>
                <a:cubicBezTo>
                  <a:pt x="490" y="50"/>
                  <a:pt x="490" y="75"/>
                  <a:pt x="490" y="90"/>
                </a:cubicBezTo>
                <a:cubicBezTo>
                  <a:pt x="490" y="105"/>
                  <a:pt x="490" y="133"/>
                  <a:pt x="489" y="142"/>
                </a:cubicBezTo>
                <a:cubicBezTo>
                  <a:pt x="527" y="142"/>
                  <a:pt x="527" y="142"/>
                  <a:pt x="527" y="142"/>
                </a:cubicBezTo>
                <a:cubicBezTo>
                  <a:pt x="526" y="133"/>
                  <a:pt x="525" y="107"/>
                  <a:pt x="525" y="90"/>
                </a:cubicBezTo>
                <a:cubicBezTo>
                  <a:pt x="525" y="80"/>
                  <a:pt x="525" y="68"/>
                  <a:pt x="526" y="52"/>
                </a:cubicBezTo>
                <a:cubicBezTo>
                  <a:pt x="529" y="51"/>
                  <a:pt x="534" y="50"/>
                  <a:pt x="539" y="50"/>
                </a:cubicBezTo>
                <a:cubicBezTo>
                  <a:pt x="552" y="50"/>
                  <a:pt x="557" y="56"/>
                  <a:pt x="557" y="73"/>
                </a:cubicBezTo>
                <a:cubicBezTo>
                  <a:pt x="557" y="73"/>
                  <a:pt x="557" y="83"/>
                  <a:pt x="557" y="90"/>
                </a:cubicBezTo>
                <a:cubicBezTo>
                  <a:pt x="557" y="105"/>
                  <a:pt x="556" y="133"/>
                  <a:pt x="556" y="142"/>
                </a:cubicBezTo>
                <a:cubicBezTo>
                  <a:pt x="593" y="142"/>
                  <a:pt x="593" y="142"/>
                  <a:pt x="593" y="142"/>
                </a:cubicBezTo>
                <a:cubicBezTo>
                  <a:pt x="593" y="133"/>
                  <a:pt x="592" y="107"/>
                  <a:pt x="592" y="90"/>
                </a:cubicBezTo>
                <a:close/>
                <a:moveTo>
                  <a:pt x="473" y="117"/>
                </a:moveTo>
                <a:cubicBezTo>
                  <a:pt x="475" y="142"/>
                  <a:pt x="475" y="142"/>
                  <a:pt x="475" y="142"/>
                </a:cubicBezTo>
                <a:cubicBezTo>
                  <a:pt x="472" y="142"/>
                  <a:pt x="463" y="144"/>
                  <a:pt x="451" y="144"/>
                </a:cubicBezTo>
                <a:cubicBezTo>
                  <a:pt x="426" y="144"/>
                  <a:pt x="413" y="134"/>
                  <a:pt x="413" y="108"/>
                </a:cubicBezTo>
                <a:cubicBezTo>
                  <a:pt x="413" y="88"/>
                  <a:pt x="413" y="66"/>
                  <a:pt x="414" y="54"/>
                </a:cubicBezTo>
                <a:cubicBezTo>
                  <a:pt x="401" y="54"/>
                  <a:pt x="401" y="54"/>
                  <a:pt x="401" y="54"/>
                </a:cubicBezTo>
                <a:cubicBezTo>
                  <a:pt x="401" y="49"/>
                  <a:pt x="401" y="41"/>
                  <a:pt x="401" y="35"/>
                </a:cubicBezTo>
                <a:cubicBezTo>
                  <a:pt x="420" y="32"/>
                  <a:pt x="426" y="21"/>
                  <a:pt x="429" y="0"/>
                </a:cubicBezTo>
                <a:cubicBezTo>
                  <a:pt x="450" y="0"/>
                  <a:pt x="450" y="0"/>
                  <a:pt x="450" y="0"/>
                </a:cubicBezTo>
                <a:cubicBezTo>
                  <a:pt x="449" y="9"/>
                  <a:pt x="449" y="22"/>
                  <a:pt x="449" y="30"/>
                </a:cubicBezTo>
                <a:cubicBezTo>
                  <a:pt x="471" y="30"/>
                  <a:pt x="471" y="30"/>
                  <a:pt x="471" y="30"/>
                </a:cubicBezTo>
                <a:cubicBezTo>
                  <a:pt x="471" y="54"/>
                  <a:pt x="471" y="54"/>
                  <a:pt x="471" y="54"/>
                </a:cubicBezTo>
                <a:cubicBezTo>
                  <a:pt x="448" y="54"/>
                  <a:pt x="448" y="54"/>
                  <a:pt x="448" y="54"/>
                </a:cubicBezTo>
                <a:cubicBezTo>
                  <a:pt x="448" y="98"/>
                  <a:pt x="448" y="98"/>
                  <a:pt x="448" y="98"/>
                </a:cubicBezTo>
                <a:cubicBezTo>
                  <a:pt x="448" y="115"/>
                  <a:pt x="452" y="119"/>
                  <a:pt x="463" y="119"/>
                </a:cubicBezTo>
                <a:cubicBezTo>
                  <a:pt x="467" y="119"/>
                  <a:pt x="471" y="118"/>
                  <a:pt x="473" y="117"/>
                </a:cubicBezTo>
                <a:close/>
                <a:moveTo>
                  <a:pt x="45" y="16"/>
                </a:moveTo>
                <a:cubicBezTo>
                  <a:pt x="50" y="16"/>
                  <a:pt x="54" y="18"/>
                  <a:pt x="58" y="22"/>
                </a:cubicBezTo>
                <a:cubicBezTo>
                  <a:pt x="79" y="43"/>
                  <a:pt x="79" y="43"/>
                  <a:pt x="79" y="43"/>
                </a:cubicBezTo>
                <a:cubicBezTo>
                  <a:pt x="100" y="22"/>
                  <a:pt x="100" y="22"/>
                  <a:pt x="100" y="22"/>
                </a:cubicBezTo>
                <a:cubicBezTo>
                  <a:pt x="103" y="18"/>
                  <a:pt x="108" y="16"/>
                  <a:pt x="112" y="16"/>
                </a:cubicBezTo>
                <a:cubicBezTo>
                  <a:pt x="117" y="16"/>
                  <a:pt x="122" y="18"/>
                  <a:pt x="125" y="22"/>
                </a:cubicBezTo>
                <a:cubicBezTo>
                  <a:pt x="151" y="47"/>
                  <a:pt x="151" y="47"/>
                  <a:pt x="151" y="47"/>
                </a:cubicBezTo>
                <a:cubicBezTo>
                  <a:pt x="158" y="54"/>
                  <a:pt x="158" y="65"/>
                  <a:pt x="151" y="73"/>
                </a:cubicBezTo>
                <a:cubicBezTo>
                  <a:pt x="79" y="144"/>
                  <a:pt x="79" y="144"/>
                  <a:pt x="79" y="144"/>
                </a:cubicBezTo>
                <a:cubicBezTo>
                  <a:pt x="7" y="73"/>
                  <a:pt x="7" y="73"/>
                  <a:pt x="7" y="73"/>
                </a:cubicBezTo>
                <a:cubicBezTo>
                  <a:pt x="0" y="65"/>
                  <a:pt x="0" y="54"/>
                  <a:pt x="7" y="47"/>
                </a:cubicBezTo>
                <a:cubicBezTo>
                  <a:pt x="32" y="22"/>
                  <a:pt x="32" y="22"/>
                  <a:pt x="32" y="22"/>
                </a:cubicBezTo>
                <a:cubicBezTo>
                  <a:pt x="36" y="18"/>
                  <a:pt x="41" y="16"/>
                  <a:pt x="45" y="16"/>
                </a:cubicBezTo>
                <a:moveTo>
                  <a:pt x="711" y="27"/>
                </a:moveTo>
                <a:cubicBezTo>
                  <a:pt x="730" y="27"/>
                  <a:pt x="730" y="27"/>
                  <a:pt x="730" y="27"/>
                </a:cubicBezTo>
                <a:cubicBezTo>
                  <a:pt x="730" y="31"/>
                  <a:pt x="730" y="31"/>
                  <a:pt x="730" y="31"/>
                </a:cubicBezTo>
                <a:cubicBezTo>
                  <a:pt x="723" y="31"/>
                  <a:pt x="723" y="31"/>
                  <a:pt x="723" y="31"/>
                </a:cubicBezTo>
                <a:cubicBezTo>
                  <a:pt x="723" y="51"/>
                  <a:pt x="723" y="51"/>
                  <a:pt x="723" y="51"/>
                </a:cubicBezTo>
                <a:cubicBezTo>
                  <a:pt x="718" y="51"/>
                  <a:pt x="718" y="51"/>
                  <a:pt x="718" y="51"/>
                </a:cubicBezTo>
                <a:cubicBezTo>
                  <a:pt x="718" y="31"/>
                  <a:pt x="718" y="31"/>
                  <a:pt x="718" y="31"/>
                </a:cubicBezTo>
                <a:cubicBezTo>
                  <a:pt x="711" y="31"/>
                  <a:pt x="711" y="31"/>
                  <a:pt x="711" y="31"/>
                </a:cubicBezTo>
                <a:lnTo>
                  <a:pt x="711" y="27"/>
                </a:lnTo>
                <a:close/>
                <a:moveTo>
                  <a:pt x="735" y="27"/>
                </a:moveTo>
                <a:cubicBezTo>
                  <a:pt x="741" y="27"/>
                  <a:pt x="741" y="27"/>
                  <a:pt x="741" y="27"/>
                </a:cubicBezTo>
                <a:cubicBezTo>
                  <a:pt x="744" y="37"/>
                  <a:pt x="744" y="37"/>
                  <a:pt x="744" y="37"/>
                </a:cubicBezTo>
                <a:cubicBezTo>
                  <a:pt x="745" y="40"/>
                  <a:pt x="747" y="46"/>
                  <a:pt x="747" y="46"/>
                </a:cubicBezTo>
                <a:cubicBezTo>
                  <a:pt x="747" y="46"/>
                  <a:pt x="747" y="46"/>
                  <a:pt x="747" y="46"/>
                </a:cubicBezTo>
                <a:cubicBezTo>
                  <a:pt x="747" y="46"/>
                  <a:pt x="748" y="40"/>
                  <a:pt x="749" y="37"/>
                </a:cubicBezTo>
                <a:cubicBezTo>
                  <a:pt x="752" y="27"/>
                  <a:pt x="752" y="27"/>
                  <a:pt x="752" y="27"/>
                </a:cubicBezTo>
                <a:cubicBezTo>
                  <a:pt x="759" y="27"/>
                  <a:pt x="759" y="27"/>
                  <a:pt x="759" y="27"/>
                </a:cubicBezTo>
                <a:cubicBezTo>
                  <a:pt x="759" y="51"/>
                  <a:pt x="759" y="51"/>
                  <a:pt x="759" y="51"/>
                </a:cubicBezTo>
                <a:cubicBezTo>
                  <a:pt x="755" y="51"/>
                  <a:pt x="755" y="51"/>
                  <a:pt x="755" y="51"/>
                </a:cubicBezTo>
                <a:cubicBezTo>
                  <a:pt x="755" y="42"/>
                  <a:pt x="755" y="42"/>
                  <a:pt x="755" y="42"/>
                </a:cubicBezTo>
                <a:cubicBezTo>
                  <a:pt x="755" y="38"/>
                  <a:pt x="755" y="31"/>
                  <a:pt x="755" y="31"/>
                </a:cubicBezTo>
                <a:cubicBezTo>
                  <a:pt x="755" y="31"/>
                  <a:pt x="755" y="31"/>
                  <a:pt x="755" y="31"/>
                </a:cubicBezTo>
                <a:cubicBezTo>
                  <a:pt x="755" y="31"/>
                  <a:pt x="753" y="37"/>
                  <a:pt x="752" y="41"/>
                </a:cubicBezTo>
                <a:cubicBezTo>
                  <a:pt x="749" y="51"/>
                  <a:pt x="749" y="51"/>
                  <a:pt x="749" y="51"/>
                </a:cubicBezTo>
                <a:cubicBezTo>
                  <a:pt x="745" y="51"/>
                  <a:pt x="745" y="51"/>
                  <a:pt x="745" y="51"/>
                </a:cubicBezTo>
                <a:cubicBezTo>
                  <a:pt x="742" y="41"/>
                  <a:pt x="742" y="41"/>
                  <a:pt x="742" y="41"/>
                </a:cubicBezTo>
                <a:cubicBezTo>
                  <a:pt x="740" y="37"/>
                  <a:pt x="739" y="31"/>
                  <a:pt x="739" y="31"/>
                </a:cubicBezTo>
                <a:cubicBezTo>
                  <a:pt x="739" y="31"/>
                  <a:pt x="739" y="31"/>
                  <a:pt x="739" y="31"/>
                </a:cubicBezTo>
                <a:cubicBezTo>
                  <a:pt x="739" y="31"/>
                  <a:pt x="739" y="38"/>
                  <a:pt x="739" y="42"/>
                </a:cubicBezTo>
                <a:cubicBezTo>
                  <a:pt x="739" y="51"/>
                  <a:pt x="739" y="51"/>
                  <a:pt x="739" y="51"/>
                </a:cubicBezTo>
                <a:cubicBezTo>
                  <a:pt x="735" y="51"/>
                  <a:pt x="735" y="51"/>
                  <a:pt x="735" y="51"/>
                </a:cubicBezTo>
                <a:lnTo>
                  <a:pt x="735" y="2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6" name="Text Placeholder 4">
            <a:extLst>
              <a:ext uri="{FF2B5EF4-FFF2-40B4-BE49-F238E27FC236}">
                <a16:creationId xmlns:a16="http://schemas.microsoft.com/office/drawing/2014/main" id="{82323A7D-5761-4AEF-8E75-65750A20EB3B}"/>
              </a:ext>
            </a:extLst>
          </p:cNvPr>
          <p:cNvSpPr>
            <a:spLocks noGrp="1"/>
          </p:cNvSpPr>
          <p:nvPr>
            <p:ph type="body" sz="quarter" idx="18" hasCustomPrompt="1"/>
          </p:nvPr>
        </p:nvSpPr>
        <p:spPr>
          <a:xfrm>
            <a:off x="8835800" y="6371584"/>
            <a:ext cx="2798793" cy="201168"/>
          </a:xfrm>
          <a:prstGeom prst="rect">
            <a:avLst/>
          </a:prstGeom>
        </p:spPr>
        <p:txBody>
          <a:bodyPr>
            <a:noAutofit/>
          </a:bodyPr>
          <a:lstStyle>
            <a:lvl1pPr algn="r">
              <a:defRPr sz="1200" b="0">
                <a:solidFill>
                  <a:schemeClr val="bg1"/>
                </a:solidFill>
                <a:latin typeface="+mn-lt"/>
              </a:defRPr>
            </a:lvl1pPr>
            <a:lvl2pPr algn="r">
              <a:defRPr b="1">
                <a:solidFill>
                  <a:schemeClr val="bg1"/>
                </a:solidFill>
                <a:latin typeface="+mn-lt"/>
              </a:defRPr>
            </a:lvl2pPr>
          </a:lstStyle>
          <a:p>
            <a:pPr lvl="0"/>
            <a:r>
              <a:rPr lang="en-US"/>
              <a:t>Click to add date</a:t>
            </a:r>
          </a:p>
          <a:p>
            <a:pPr lvl="1"/>
            <a:endParaRPr lang="en-US"/>
          </a:p>
        </p:txBody>
      </p:sp>
      <p:sp>
        <p:nvSpPr>
          <p:cNvPr id="7" name="Text Placeholder 4">
            <a:extLst>
              <a:ext uri="{FF2B5EF4-FFF2-40B4-BE49-F238E27FC236}">
                <a16:creationId xmlns:a16="http://schemas.microsoft.com/office/drawing/2014/main" id="{82323A7D-5761-4AEF-8E75-65750A20EB3B}"/>
              </a:ext>
            </a:extLst>
          </p:cNvPr>
          <p:cNvSpPr>
            <a:spLocks noGrp="1"/>
          </p:cNvSpPr>
          <p:nvPr>
            <p:ph type="body" sz="quarter" idx="19" hasCustomPrompt="1"/>
          </p:nvPr>
        </p:nvSpPr>
        <p:spPr>
          <a:xfrm>
            <a:off x="571254" y="6375760"/>
            <a:ext cx="2798793" cy="201168"/>
          </a:xfrm>
          <a:prstGeom prst="rect">
            <a:avLst/>
          </a:prstGeom>
        </p:spPr>
        <p:txBody>
          <a:bodyPr>
            <a:noAutofit/>
          </a:bodyPr>
          <a:lstStyle>
            <a:lvl1pPr algn="l">
              <a:defRPr sz="1200" b="0">
                <a:solidFill>
                  <a:schemeClr val="bg1"/>
                </a:solidFill>
                <a:latin typeface="+mn-lt"/>
              </a:defRPr>
            </a:lvl1pPr>
            <a:lvl2pPr algn="r">
              <a:defRPr b="1">
                <a:solidFill>
                  <a:schemeClr val="tx2"/>
                </a:solidFill>
                <a:latin typeface="+mn-lt"/>
              </a:defRPr>
            </a:lvl2pPr>
          </a:lstStyle>
          <a:p>
            <a:pPr lvl="0"/>
            <a:r>
              <a:rPr lang="en-US"/>
              <a:t>Presenter name</a:t>
            </a:r>
          </a:p>
        </p:txBody>
      </p:sp>
      <p:sp>
        <p:nvSpPr>
          <p:cNvPr id="9" name="Subtitle 2"/>
          <p:cNvSpPr>
            <a:spLocks noGrp="1"/>
          </p:cNvSpPr>
          <p:nvPr>
            <p:ph type="subTitle" idx="1" hasCustomPrompt="1"/>
          </p:nvPr>
        </p:nvSpPr>
        <p:spPr>
          <a:xfrm>
            <a:off x="813964" y="3540894"/>
            <a:ext cx="10564071" cy="347472"/>
          </a:xfrm>
        </p:spPr>
        <p:txBody>
          <a:bodyPr/>
          <a:lstStyle>
            <a:lvl1pPr marL="0" indent="0" algn="ctr">
              <a:spcBef>
                <a:spcPts val="600"/>
              </a:spcBef>
              <a:buNone/>
              <a:defRPr sz="1400" b="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add subtitle</a:t>
            </a:r>
          </a:p>
        </p:txBody>
      </p:sp>
    </p:spTree>
    <p:extLst>
      <p:ext uri="{BB962C8B-B14F-4D97-AF65-F5344CB8AC3E}">
        <p14:creationId xmlns:p14="http://schemas.microsoft.com/office/powerpoint/2010/main" val="3793136367"/>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3">
    <p:spTree>
      <p:nvGrpSpPr>
        <p:cNvPr id="1" name=""/>
        <p:cNvGrpSpPr/>
        <p:nvPr/>
      </p:nvGrpSpPr>
      <p:grpSpPr>
        <a:xfrm>
          <a:off x="0" y="0"/>
          <a:ext cx="0" cy="0"/>
          <a:chOff x="0" y="0"/>
          <a:chExt cx="0" cy="0"/>
        </a:xfrm>
      </p:grpSpPr>
      <p:sp>
        <p:nvSpPr>
          <p:cNvPr id="6" name="Picture Placeholder 6">
            <a:extLst>
              <a:ext uri="{FF2B5EF4-FFF2-40B4-BE49-F238E27FC236}">
                <a16:creationId xmlns:a16="http://schemas.microsoft.com/office/drawing/2014/main" id="{AD57F1C3-026C-4E29-99D9-D207AB9AE851}"/>
              </a:ext>
            </a:extLst>
          </p:cNvPr>
          <p:cNvSpPr>
            <a:spLocks noGrp="1"/>
          </p:cNvSpPr>
          <p:nvPr>
            <p:ph type="pic" sz="quarter" idx="16" hasCustomPrompt="1"/>
          </p:nvPr>
        </p:nvSpPr>
        <p:spPr>
          <a:xfrm>
            <a:off x="1" y="0"/>
            <a:ext cx="12192000" cy="6858000"/>
          </a:xfrm>
          <a:prstGeom prst="rect">
            <a:avLst/>
          </a:prstGeom>
          <a:solidFill>
            <a:schemeClr val="bg1">
              <a:lumMod val="75000"/>
            </a:schemeClr>
          </a:solidFill>
        </p:spPr>
        <p:txBody>
          <a:bodyPr anchor="ctr"/>
          <a:lstStyle>
            <a:lvl1pPr marL="0" marR="0" indent="0" algn="ctr" defTabSz="457200" rtl="0" eaLnBrk="1" fontAlgn="auto" latinLnBrk="0" hangingPunct="1">
              <a:lnSpc>
                <a:spcPct val="100000"/>
              </a:lnSpc>
              <a:spcBef>
                <a:spcPct val="0"/>
              </a:spcBef>
              <a:spcAft>
                <a:spcPct val="0"/>
              </a:spcAft>
              <a:buClrTx/>
              <a:buSzTx/>
              <a:buFont typeface="Arial"/>
              <a:buNone/>
              <a:defRPr>
                <a:solidFill>
                  <a:schemeClr val="accent6"/>
                </a:solidFill>
                <a:latin typeface="+mn-lt"/>
              </a:defRPr>
            </a:lvl1pPr>
          </a:lstStyle>
          <a:p>
            <a:r>
              <a:rPr lang="en-US"/>
              <a:t>BE SURE IMAGE IS </a:t>
            </a:r>
            <a:br>
              <a:rPr lang="en-US"/>
            </a:br>
            <a:r>
              <a:rPr lang="en-US"/>
              <a:t>DARK ENOUGH SO TYPE AND </a:t>
            </a:r>
            <a:br>
              <a:rPr lang="en-US"/>
            </a:br>
            <a:r>
              <a:rPr lang="en-US"/>
              <a:t>LOGO ARE READABLE</a:t>
            </a:r>
          </a:p>
          <a:p>
            <a:br>
              <a:rPr lang="en-US"/>
            </a:br>
            <a:r>
              <a:rPr lang="en-US"/>
              <a:t>Be sure to send image to </a:t>
            </a:r>
            <a:br>
              <a:rPr lang="en-US"/>
            </a:br>
            <a:r>
              <a:rPr lang="en-US"/>
              <a:t>back so logo sits on top of image</a:t>
            </a:r>
            <a:br>
              <a:rPr lang="en-US"/>
            </a:br>
            <a:br>
              <a:rPr lang="en-US"/>
            </a:br>
            <a:br>
              <a:rPr lang="en-US"/>
            </a:br>
            <a:br>
              <a:rPr lang="en-US"/>
            </a:br>
            <a:br>
              <a:rPr lang="en-US"/>
            </a:br>
            <a:br>
              <a:rPr lang="en-US"/>
            </a:br>
            <a:br>
              <a:rPr lang="en-US"/>
            </a:br>
            <a:br>
              <a:rPr lang="en-US"/>
            </a:br>
            <a:br>
              <a:rPr lang="en-US"/>
            </a:br>
            <a:endParaRPr lang="en-US"/>
          </a:p>
        </p:txBody>
      </p:sp>
      <p:sp>
        <p:nvSpPr>
          <p:cNvPr id="2" name="Title 1"/>
          <p:cNvSpPr>
            <a:spLocks noGrp="1"/>
          </p:cNvSpPr>
          <p:nvPr>
            <p:ph type="ctrTitle" hasCustomPrompt="1"/>
          </p:nvPr>
        </p:nvSpPr>
        <p:spPr>
          <a:xfrm>
            <a:off x="557931" y="1516927"/>
            <a:ext cx="4682948" cy="2011680"/>
          </a:xfrm>
        </p:spPr>
        <p:txBody>
          <a:bodyPr rIns="0" anchor="b" anchorCtr="0"/>
          <a:lstStyle>
            <a:lvl1pPr>
              <a:lnSpc>
                <a:spcPct val="90000"/>
              </a:lnSpc>
              <a:defRPr sz="4000">
                <a:solidFill>
                  <a:schemeClr val="bg1"/>
                </a:solidFill>
              </a:defRPr>
            </a:lvl1pPr>
          </a:lstStyle>
          <a:p>
            <a:r>
              <a:rPr lang="en-US"/>
              <a:t>Click to add title</a:t>
            </a:r>
          </a:p>
        </p:txBody>
      </p:sp>
      <p:sp>
        <p:nvSpPr>
          <p:cNvPr id="15" name="Text Placeholder 4"/>
          <p:cNvSpPr>
            <a:spLocks noGrp="1"/>
          </p:cNvSpPr>
          <p:nvPr>
            <p:ph type="body" sz="quarter" idx="17" hasCustomPrompt="1"/>
          </p:nvPr>
        </p:nvSpPr>
        <p:spPr>
          <a:xfrm>
            <a:off x="557930" y="3765543"/>
            <a:ext cx="3582950" cy="1262324"/>
          </a:xfrm>
        </p:spPr>
        <p:txBody>
          <a:bodyPr/>
          <a:lstStyle>
            <a:lvl1pPr>
              <a:defRPr sz="1600" b="1">
                <a:solidFill>
                  <a:schemeClr val="bg1"/>
                </a:solidFill>
              </a:defRPr>
            </a:lvl1pPr>
            <a:lvl2pPr marL="0" indent="0">
              <a:spcBef>
                <a:spcPct val="0"/>
              </a:spcBef>
              <a:spcAft>
                <a:spcPts val="2400"/>
              </a:spcAft>
              <a:buFontTx/>
              <a:buNone/>
              <a:defRPr sz="1600">
                <a:solidFill>
                  <a:schemeClr val="bg1"/>
                </a:solidFill>
              </a:defRPr>
            </a:lvl2pPr>
            <a:lvl3pPr marL="0" indent="0">
              <a:buFontTx/>
              <a:buNone/>
              <a:defRPr sz="1200">
                <a:solidFill>
                  <a:schemeClr val="bg1"/>
                </a:solidFill>
              </a:defRPr>
            </a:lvl3pPr>
            <a:lvl4pPr>
              <a:defRPr>
                <a:solidFill>
                  <a:schemeClr val="bg1"/>
                </a:solidFill>
              </a:defRPr>
            </a:lvl4pPr>
            <a:lvl5pPr>
              <a:defRPr>
                <a:solidFill>
                  <a:schemeClr val="bg1"/>
                </a:solidFill>
              </a:defRPr>
            </a:lvl5pPr>
          </a:lstStyle>
          <a:p>
            <a:pPr lvl="0"/>
            <a:r>
              <a:rPr lang="en-US"/>
              <a:t>Presenter name</a:t>
            </a:r>
          </a:p>
          <a:p>
            <a:pPr lvl="1"/>
            <a:r>
              <a:rPr lang="en-US"/>
              <a:t>Presenter title</a:t>
            </a:r>
          </a:p>
          <a:p>
            <a:pPr lvl="2"/>
            <a:r>
              <a:rPr lang="en-US"/>
              <a:t>Date</a:t>
            </a:r>
          </a:p>
        </p:txBody>
      </p:sp>
      <p:sp>
        <p:nvSpPr>
          <p:cNvPr id="7" name="Freeform 5"/>
          <p:cNvSpPr>
            <a:spLocks noEditPoints="1"/>
          </p:cNvSpPr>
          <p:nvPr userDrawn="1"/>
        </p:nvSpPr>
        <p:spPr bwMode="auto">
          <a:xfrm>
            <a:off x="9750957" y="6044340"/>
            <a:ext cx="2038207" cy="394552"/>
          </a:xfrm>
          <a:custGeom>
            <a:avLst/>
            <a:gdLst>
              <a:gd name="T0" fmla="*/ 657 w 759"/>
              <a:gd name="T1" fmla="*/ 27 h 144"/>
              <a:gd name="T2" fmla="*/ 649 w 759"/>
              <a:gd name="T3" fmla="*/ 50 h 144"/>
              <a:gd name="T4" fmla="*/ 664 w 759"/>
              <a:gd name="T5" fmla="*/ 74 h 144"/>
              <a:gd name="T6" fmla="*/ 705 w 759"/>
              <a:gd name="T7" fmla="*/ 142 h 144"/>
              <a:gd name="T8" fmla="*/ 641 w 759"/>
              <a:gd name="T9" fmla="*/ 108 h 144"/>
              <a:gd name="T10" fmla="*/ 669 w 759"/>
              <a:gd name="T11" fmla="*/ 121 h 144"/>
              <a:gd name="T12" fmla="*/ 326 w 759"/>
              <a:gd name="T13" fmla="*/ 95 h 144"/>
              <a:gd name="T14" fmla="*/ 392 w 759"/>
              <a:gd name="T15" fmla="*/ 60 h 144"/>
              <a:gd name="T16" fmla="*/ 268 w 759"/>
              <a:gd name="T17" fmla="*/ 74 h 144"/>
              <a:gd name="T18" fmla="*/ 180 w 759"/>
              <a:gd name="T19" fmla="*/ 33 h 144"/>
              <a:gd name="T20" fmla="*/ 233 w 759"/>
              <a:gd name="T21" fmla="*/ 72 h 144"/>
              <a:gd name="T22" fmla="*/ 170 w 759"/>
              <a:gd name="T23" fmla="*/ 108 h 144"/>
              <a:gd name="T24" fmla="*/ 267 w 759"/>
              <a:gd name="T25" fmla="*/ 110 h 144"/>
              <a:gd name="T26" fmla="*/ 350 w 759"/>
              <a:gd name="T27" fmla="*/ 144 h 144"/>
              <a:gd name="T28" fmla="*/ 356 w 759"/>
              <a:gd name="T29" fmla="*/ 121 h 144"/>
              <a:gd name="T30" fmla="*/ 227 w 759"/>
              <a:gd name="T31" fmla="*/ 93 h 144"/>
              <a:gd name="T32" fmla="*/ 222 w 759"/>
              <a:gd name="T33" fmla="*/ 122 h 144"/>
              <a:gd name="T34" fmla="*/ 358 w 759"/>
              <a:gd name="T35" fmla="*/ 60 h 144"/>
              <a:gd name="T36" fmla="*/ 592 w 759"/>
              <a:gd name="T37" fmla="*/ 90 h 144"/>
              <a:gd name="T38" fmla="*/ 489 w 759"/>
              <a:gd name="T39" fmla="*/ 30 h 144"/>
              <a:gd name="T40" fmla="*/ 527 w 759"/>
              <a:gd name="T41" fmla="*/ 142 h 144"/>
              <a:gd name="T42" fmla="*/ 539 w 759"/>
              <a:gd name="T43" fmla="*/ 50 h 144"/>
              <a:gd name="T44" fmla="*/ 556 w 759"/>
              <a:gd name="T45" fmla="*/ 142 h 144"/>
              <a:gd name="T46" fmla="*/ 473 w 759"/>
              <a:gd name="T47" fmla="*/ 117 h 144"/>
              <a:gd name="T48" fmla="*/ 413 w 759"/>
              <a:gd name="T49" fmla="*/ 108 h 144"/>
              <a:gd name="T50" fmla="*/ 401 w 759"/>
              <a:gd name="T51" fmla="*/ 35 h 144"/>
              <a:gd name="T52" fmla="*/ 449 w 759"/>
              <a:gd name="T53" fmla="*/ 30 h 144"/>
              <a:gd name="T54" fmla="*/ 448 w 759"/>
              <a:gd name="T55" fmla="*/ 54 h 144"/>
              <a:gd name="T56" fmla="*/ 473 w 759"/>
              <a:gd name="T57" fmla="*/ 117 h 144"/>
              <a:gd name="T58" fmla="*/ 79 w 759"/>
              <a:gd name="T59" fmla="*/ 43 h 144"/>
              <a:gd name="T60" fmla="*/ 125 w 759"/>
              <a:gd name="T61" fmla="*/ 22 h 144"/>
              <a:gd name="T62" fmla="*/ 79 w 759"/>
              <a:gd name="T63" fmla="*/ 144 h 144"/>
              <a:gd name="T64" fmla="*/ 32 w 759"/>
              <a:gd name="T65" fmla="*/ 22 h 144"/>
              <a:gd name="T66" fmla="*/ 730 w 759"/>
              <a:gd name="T67" fmla="*/ 27 h 144"/>
              <a:gd name="T68" fmla="*/ 723 w 759"/>
              <a:gd name="T69" fmla="*/ 51 h 144"/>
              <a:gd name="T70" fmla="*/ 711 w 759"/>
              <a:gd name="T71" fmla="*/ 31 h 144"/>
              <a:gd name="T72" fmla="*/ 741 w 759"/>
              <a:gd name="T73" fmla="*/ 27 h 144"/>
              <a:gd name="T74" fmla="*/ 747 w 759"/>
              <a:gd name="T75" fmla="*/ 46 h 144"/>
              <a:gd name="T76" fmla="*/ 759 w 759"/>
              <a:gd name="T77" fmla="*/ 27 h 144"/>
              <a:gd name="T78" fmla="*/ 755 w 759"/>
              <a:gd name="T79" fmla="*/ 42 h 144"/>
              <a:gd name="T80" fmla="*/ 752 w 759"/>
              <a:gd name="T81" fmla="*/ 41 h 144"/>
              <a:gd name="T82" fmla="*/ 742 w 759"/>
              <a:gd name="T83" fmla="*/ 41 h 144"/>
              <a:gd name="T84" fmla="*/ 739 w 759"/>
              <a:gd name="T85" fmla="*/ 42 h 144"/>
              <a:gd name="T86" fmla="*/ 735 w 759"/>
              <a:gd name="T87" fmla="*/ 2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59" h="144">
                <a:moveTo>
                  <a:pt x="704" y="110"/>
                </a:moveTo>
                <a:cubicBezTo>
                  <a:pt x="704" y="100"/>
                  <a:pt x="705" y="86"/>
                  <a:pt x="705" y="69"/>
                </a:cubicBezTo>
                <a:cubicBezTo>
                  <a:pt x="705" y="38"/>
                  <a:pt x="692" y="27"/>
                  <a:pt x="657" y="27"/>
                </a:cubicBezTo>
                <a:cubicBezTo>
                  <a:pt x="640" y="27"/>
                  <a:pt x="625" y="29"/>
                  <a:pt x="616" y="33"/>
                </a:cubicBezTo>
                <a:cubicBezTo>
                  <a:pt x="618" y="58"/>
                  <a:pt x="618" y="58"/>
                  <a:pt x="618" y="58"/>
                </a:cubicBezTo>
                <a:cubicBezTo>
                  <a:pt x="626" y="54"/>
                  <a:pt x="637" y="50"/>
                  <a:pt x="649" y="50"/>
                </a:cubicBezTo>
                <a:cubicBezTo>
                  <a:pt x="665" y="50"/>
                  <a:pt x="669" y="56"/>
                  <a:pt x="669" y="72"/>
                </a:cubicBezTo>
                <a:cubicBezTo>
                  <a:pt x="669" y="74"/>
                  <a:pt x="669" y="74"/>
                  <a:pt x="669" y="74"/>
                </a:cubicBezTo>
                <a:cubicBezTo>
                  <a:pt x="668" y="74"/>
                  <a:pt x="665" y="74"/>
                  <a:pt x="664" y="74"/>
                </a:cubicBezTo>
                <a:cubicBezTo>
                  <a:pt x="624" y="74"/>
                  <a:pt x="606" y="86"/>
                  <a:pt x="606" y="108"/>
                </a:cubicBezTo>
                <a:cubicBezTo>
                  <a:pt x="606" y="131"/>
                  <a:pt x="618" y="144"/>
                  <a:pt x="650" y="144"/>
                </a:cubicBezTo>
                <a:cubicBezTo>
                  <a:pt x="667" y="144"/>
                  <a:pt x="684" y="142"/>
                  <a:pt x="705" y="142"/>
                </a:cubicBezTo>
                <a:cubicBezTo>
                  <a:pt x="704" y="133"/>
                  <a:pt x="704" y="120"/>
                  <a:pt x="704" y="110"/>
                </a:cubicBezTo>
                <a:close/>
                <a:moveTo>
                  <a:pt x="658" y="122"/>
                </a:moveTo>
                <a:cubicBezTo>
                  <a:pt x="646" y="122"/>
                  <a:pt x="641" y="118"/>
                  <a:pt x="641" y="108"/>
                </a:cubicBezTo>
                <a:cubicBezTo>
                  <a:pt x="641" y="99"/>
                  <a:pt x="648" y="93"/>
                  <a:pt x="664" y="93"/>
                </a:cubicBezTo>
                <a:cubicBezTo>
                  <a:pt x="666" y="93"/>
                  <a:pt x="667" y="93"/>
                  <a:pt x="669" y="93"/>
                </a:cubicBezTo>
                <a:cubicBezTo>
                  <a:pt x="669" y="103"/>
                  <a:pt x="668" y="114"/>
                  <a:pt x="669" y="121"/>
                </a:cubicBezTo>
                <a:cubicBezTo>
                  <a:pt x="666" y="122"/>
                  <a:pt x="662" y="122"/>
                  <a:pt x="658" y="122"/>
                </a:cubicBezTo>
                <a:close/>
                <a:moveTo>
                  <a:pt x="356" y="121"/>
                </a:moveTo>
                <a:cubicBezTo>
                  <a:pt x="336" y="121"/>
                  <a:pt x="326" y="111"/>
                  <a:pt x="326" y="95"/>
                </a:cubicBezTo>
                <a:cubicBezTo>
                  <a:pt x="326" y="94"/>
                  <a:pt x="326" y="94"/>
                  <a:pt x="326" y="94"/>
                </a:cubicBezTo>
                <a:cubicBezTo>
                  <a:pt x="329" y="95"/>
                  <a:pt x="336" y="95"/>
                  <a:pt x="340" y="95"/>
                </a:cubicBezTo>
                <a:cubicBezTo>
                  <a:pt x="375" y="95"/>
                  <a:pt x="392" y="84"/>
                  <a:pt x="392" y="60"/>
                </a:cubicBezTo>
                <a:cubicBezTo>
                  <a:pt x="392" y="40"/>
                  <a:pt x="378" y="27"/>
                  <a:pt x="346" y="27"/>
                </a:cubicBezTo>
                <a:cubicBezTo>
                  <a:pt x="307" y="27"/>
                  <a:pt x="292" y="44"/>
                  <a:pt x="288" y="75"/>
                </a:cubicBezTo>
                <a:cubicBezTo>
                  <a:pt x="283" y="75"/>
                  <a:pt x="277" y="74"/>
                  <a:pt x="268" y="74"/>
                </a:cubicBezTo>
                <a:cubicBezTo>
                  <a:pt x="268" y="73"/>
                  <a:pt x="268" y="71"/>
                  <a:pt x="268" y="69"/>
                </a:cubicBezTo>
                <a:cubicBezTo>
                  <a:pt x="268" y="38"/>
                  <a:pt x="255" y="27"/>
                  <a:pt x="221" y="27"/>
                </a:cubicBezTo>
                <a:cubicBezTo>
                  <a:pt x="204" y="27"/>
                  <a:pt x="189" y="29"/>
                  <a:pt x="180" y="33"/>
                </a:cubicBezTo>
                <a:cubicBezTo>
                  <a:pt x="181" y="58"/>
                  <a:pt x="181" y="58"/>
                  <a:pt x="181" y="58"/>
                </a:cubicBezTo>
                <a:cubicBezTo>
                  <a:pt x="189" y="54"/>
                  <a:pt x="201" y="50"/>
                  <a:pt x="212" y="50"/>
                </a:cubicBezTo>
                <a:cubicBezTo>
                  <a:pt x="228" y="50"/>
                  <a:pt x="233" y="56"/>
                  <a:pt x="233" y="72"/>
                </a:cubicBezTo>
                <a:cubicBezTo>
                  <a:pt x="233" y="74"/>
                  <a:pt x="233" y="74"/>
                  <a:pt x="233" y="74"/>
                </a:cubicBezTo>
                <a:cubicBezTo>
                  <a:pt x="232" y="74"/>
                  <a:pt x="229" y="74"/>
                  <a:pt x="227" y="74"/>
                </a:cubicBezTo>
                <a:cubicBezTo>
                  <a:pt x="188" y="74"/>
                  <a:pt x="170" y="86"/>
                  <a:pt x="170" y="108"/>
                </a:cubicBezTo>
                <a:cubicBezTo>
                  <a:pt x="170" y="131"/>
                  <a:pt x="181" y="144"/>
                  <a:pt x="213" y="144"/>
                </a:cubicBezTo>
                <a:cubicBezTo>
                  <a:pt x="230" y="144"/>
                  <a:pt x="247" y="142"/>
                  <a:pt x="269" y="142"/>
                </a:cubicBezTo>
                <a:cubicBezTo>
                  <a:pt x="267" y="133"/>
                  <a:pt x="267" y="120"/>
                  <a:pt x="267" y="110"/>
                </a:cubicBezTo>
                <a:cubicBezTo>
                  <a:pt x="267" y="106"/>
                  <a:pt x="267" y="100"/>
                  <a:pt x="268" y="94"/>
                </a:cubicBezTo>
                <a:cubicBezTo>
                  <a:pt x="277" y="94"/>
                  <a:pt x="284" y="94"/>
                  <a:pt x="288" y="94"/>
                </a:cubicBezTo>
                <a:cubicBezTo>
                  <a:pt x="291" y="131"/>
                  <a:pt x="310" y="144"/>
                  <a:pt x="350" y="144"/>
                </a:cubicBezTo>
                <a:cubicBezTo>
                  <a:pt x="364" y="144"/>
                  <a:pt x="379" y="142"/>
                  <a:pt x="387" y="138"/>
                </a:cubicBezTo>
                <a:cubicBezTo>
                  <a:pt x="386" y="113"/>
                  <a:pt x="386" y="113"/>
                  <a:pt x="386" y="113"/>
                </a:cubicBezTo>
                <a:cubicBezTo>
                  <a:pt x="378" y="118"/>
                  <a:pt x="367" y="121"/>
                  <a:pt x="356" y="121"/>
                </a:cubicBezTo>
                <a:close/>
                <a:moveTo>
                  <a:pt x="222" y="122"/>
                </a:moveTo>
                <a:cubicBezTo>
                  <a:pt x="210" y="122"/>
                  <a:pt x="205" y="118"/>
                  <a:pt x="205" y="108"/>
                </a:cubicBezTo>
                <a:cubicBezTo>
                  <a:pt x="205" y="99"/>
                  <a:pt x="211" y="93"/>
                  <a:pt x="227" y="93"/>
                </a:cubicBezTo>
                <a:cubicBezTo>
                  <a:pt x="229" y="93"/>
                  <a:pt x="231" y="93"/>
                  <a:pt x="232" y="93"/>
                </a:cubicBezTo>
                <a:cubicBezTo>
                  <a:pt x="232" y="103"/>
                  <a:pt x="232" y="114"/>
                  <a:pt x="232" y="121"/>
                </a:cubicBezTo>
                <a:cubicBezTo>
                  <a:pt x="230" y="122"/>
                  <a:pt x="225" y="122"/>
                  <a:pt x="222" y="122"/>
                </a:cubicBezTo>
                <a:close/>
                <a:moveTo>
                  <a:pt x="325" y="75"/>
                </a:moveTo>
                <a:cubicBezTo>
                  <a:pt x="325" y="59"/>
                  <a:pt x="330" y="48"/>
                  <a:pt x="345" y="48"/>
                </a:cubicBezTo>
                <a:cubicBezTo>
                  <a:pt x="353" y="48"/>
                  <a:pt x="358" y="52"/>
                  <a:pt x="358" y="60"/>
                </a:cubicBezTo>
                <a:cubicBezTo>
                  <a:pt x="358" y="71"/>
                  <a:pt x="351" y="76"/>
                  <a:pt x="336" y="76"/>
                </a:cubicBezTo>
                <a:cubicBezTo>
                  <a:pt x="332" y="76"/>
                  <a:pt x="328" y="76"/>
                  <a:pt x="325" y="75"/>
                </a:cubicBezTo>
                <a:close/>
                <a:moveTo>
                  <a:pt x="592" y="90"/>
                </a:moveTo>
                <a:cubicBezTo>
                  <a:pt x="592" y="80"/>
                  <a:pt x="592" y="68"/>
                  <a:pt x="592" y="68"/>
                </a:cubicBezTo>
                <a:cubicBezTo>
                  <a:pt x="592" y="39"/>
                  <a:pt x="580" y="27"/>
                  <a:pt x="545" y="27"/>
                </a:cubicBezTo>
                <a:cubicBezTo>
                  <a:pt x="525" y="27"/>
                  <a:pt x="511" y="30"/>
                  <a:pt x="489" y="30"/>
                </a:cubicBezTo>
                <a:cubicBezTo>
                  <a:pt x="490" y="50"/>
                  <a:pt x="490" y="75"/>
                  <a:pt x="490" y="90"/>
                </a:cubicBezTo>
                <a:cubicBezTo>
                  <a:pt x="490" y="105"/>
                  <a:pt x="490" y="133"/>
                  <a:pt x="489" y="142"/>
                </a:cubicBezTo>
                <a:cubicBezTo>
                  <a:pt x="527" y="142"/>
                  <a:pt x="527" y="142"/>
                  <a:pt x="527" y="142"/>
                </a:cubicBezTo>
                <a:cubicBezTo>
                  <a:pt x="526" y="133"/>
                  <a:pt x="525" y="107"/>
                  <a:pt x="525" y="90"/>
                </a:cubicBezTo>
                <a:cubicBezTo>
                  <a:pt x="525" y="80"/>
                  <a:pt x="525" y="68"/>
                  <a:pt x="526" y="52"/>
                </a:cubicBezTo>
                <a:cubicBezTo>
                  <a:pt x="529" y="51"/>
                  <a:pt x="534" y="50"/>
                  <a:pt x="539" y="50"/>
                </a:cubicBezTo>
                <a:cubicBezTo>
                  <a:pt x="552" y="50"/>
                  <a:pt x="557" y="56"/>
                  <a:pt x="557" y="73"/>
                </a:cubicBezTo>
                <a:cubicBezTo>
                  <a:pt x="557" y="73"/>
                  <a:pt x="557" y="83"/>
                  <a:pt x="557" y="90"/>
                </a:cubicBezTo>
                <a:cubicBezTo>
                  <a:pt x="557" y="105"/>
                  <a:pt x="556" y="133"/>
                  <a:pt x="556" y="142"/>
                </a:cubicBezTo>
                <a:cubicBezTo>
                  <a:pt x="593" y="142"/>
                  <a:pt x="593" y="142"/>
                  <a:pt x="593" y="142"/>
                </a:cubicBezTo>
                <a:cubicBezTo>
                  <a:pt x="593" y="133"/>
                  <a:pt x="592" y="107"/>
                  <a:pt x="592" y="90"/>
                </a:cubicBezTo>
                <a:close/>
                <a:moveTo>
                  <a:pt x="473" y="117"/>
                </a:moveTo>
                <a:cubicBezTo>
                  <a:pt x="475" y="142"/>
                  <a:pt x="475" y="142"/>
                  <a:pt x="475" y="142"/>
                </a:cubicBezTo>
                <a:cubicBezTo>
                  <a:pt x="472" y="142"/>
                  <a:pt x="463" y="144"/>
                  <a:pt x="451" y="144"/>
                </a:cubicBezTo>
                <a:cubicBezTo>
                  <a:pt x="426" y="144"/>
                  <a:pt x="413" y="134"/>
                  <a:pt x="413" y="108"/>
                </a:cubicBezTo>
                <a:cubicBezTo>
                  <a:pt x="413" y="88"/>
                  <a:pt x="413" y="66"/>
                  <a:pt x="414" y="54"/>
                </a:cubicBezTo>
                <a:cubicBezTo>
                  <a:pt x="401" y="54"/>
                  <a:pt x="401" y="54"/>
                  <a:pt x="401" y="54"/>
                </a:cubicBezTo>
                <a:cubicBezTo>
                  <a:pt x="401" y="49"/>
                  <a:pt x="401" y="41"/>
                  <a:pt x="401" y="35"/>
                </a:cubicBezTo>
                <a:cubicBezTo>
                  <a:pt x="420" y="32"/>
                  <a:pt x="426" y="21"/>
                  <a:pt x="429" y="0"/>
                </a:cubicBezTo>
                <a:cubicBezTo>
                  <a:pt x="450" y="0"/>
                  <a:pt x="450" y="0"/>
                  <a:pt x="450" y="0"/>
                </a:cubicBezTo>
                <a:cubicBezTo>
                  <a:pt x="449" y="9"/>
                  <a:pt x="449" y="22"/>
                  <a:pt x="449" y="30"/>
                </a:cubicBezTo>
                <a:cubicBezTo>
                  <a:pt x="471" y="30"/>
                  <a:pt x="471" y="30"/>
                  <a:pt x="471" y="30"/>
                </a:cubicBezTo>
                <a:cubicBezTo>
                  <a:pt x="471" y="54"/>
                  <a:pt x="471" y="54"/>
                  <a:pt x="471" y="54"/>
                </a:cubicBezTo>
                <a:cubicBezTo>
                  <a:pt x="448" y="54"/>
                  <a:pt x="448" y="54"/>
                  <a:pt x="448" y="54"/>
                </a:cubicBezTo>
                <a:cubicBezTo>
                  <a:pt x="448" y="98"/>
                  <a:pt x="448" y="98"/>
                  <a:pt x="448" y="98"/>
                </a:cubicBezTo>
                <a:cubicBezTo>
                  <a:pt x="448" y="115"/>
                  <a:pt x="452" y="119"/>
                  <a:pt x="463" y="119"/>
                </a:cubicBezTo>
                <a:cubicBezTo>
                  <a:pt x="467" y="119"/>
                  <a:pt x="471" y="118"/>
                  <a:pt x="473" y="117"/>
                </a:cubicBezTo>
                <a:close/>
                <a:moveTo>
                  <a:pt x="45" y="16"/>
                </a:moveTo>
                <a:cubicBezTo>
                  <a:pt x="50" y="16"/>
                  <a:pt x="54" y="18"/>
                  <a:pt x="58" y="22"/>
                </a:cubicBezTo>
                <a:cubicBezTo>
                  <a:pt x="79" y="43"/>
                  <a:pt x="79" y="43"/>
                  <a:pt x="79" y="43"/>
                </a:cubicBezTo>
                <a:cubicBezTo>
                  <a:pt x="100" y="22"/>
                  <a:pt x="100" y="22"/>
                  <a:pt x="100" y="22"/>
                </a:cubicBezTo>
                <a:cubicBezTo>
                  <a:pt x="103" y="18"/>
                  <a:pt x="108" y="16"/>
                  <a:pt x="112" y="16"/>
                </a:cubicBezTo>
                <a:cubicBezTo>
                  <a:pt x="117" y="16"/>
                  <a:pt x="122" y="18"/>
                  <a:pt x="125" y="22"/>
                </a:cubicBezTo>
                <a:cubicBezTo>
                  <a:pt x="151" y="47"/>
                  <a:pt x="151" y="47"/>
                  <a:pt x="151" y="47"/>
                </a:cubicBezTo>
                <a:cubicBezTo>
                  <a:pt x="158" y="54"/>
                  <a:pt x="158" y="65"/>
                  <a:pt x="151" y="73"/>
                </a:cubicBezTo>
                <a:cubicBezTo>
                  <a:pt x="79" y="144"/>
                  <a:pt x="79" y="144"/>
                  <a:pt x="79" y="144"/>
                </a:cubicBezTo>
                <a:cubicBezTo>
                  <a:pt x="7" y="73"/>
                  <a:pt x="7" y="73"/>
                  <a:pt x="7" y="73"/>
                </a:cubicBezTo>
                <a:cubicBezTo>
                  <a:pt x="0" y="65"/>
                  <a:pt x="0" y="54"/>
                  <a:pt x="7" y="47"/>
                </a:cubicBezTo>
                <a:cubicBezTo>
                  <a:pt x="32" y="22"/>
                  <a:pt x="32" y="22"/>
                  <a:pt x="32" y="22"/>
                </a:cubicBezTo>
                <a:cubicBezTo>
                  <a:pt x="36" y="18"/>
                  <a:pt x="41" y="16"/>
                  <a:pt x="45" y="16"/>
                </a:cubicBezTo>
                <a:moveTo>
                  <a:pt x="711" y="27"/>
                </a:moveTo>
                <a:cubicBezTo>
                  <a:pt x="730" y="27"/>
                  <a:pt x="730" y="27"/>
                  <a:pt x="730" y="27"/>
                </a:cubicBezTo>
                <a:cubicBezTo>
                  <a:pt x="730" y="31"/>
                  <a:pt x="730" y="31"/>
                  <a:pt x="730" y="31"/>
                </a:cubicBezTo>
                <a:cubicBezTo>
                  <a:pt x="723" y="31"/>
                  <a:pt x="723" y="31"/>
                  <a:pt x="723" y="31"/>
                </a:cubicBezTo>
                <a:cubicBezTo>
                  <a:pt x="723" y="51"/>
                  <a:pt x="723" y="51"/>
                  <a:pt x="723" y="51"/>
                </a:cubicBezTo>
                <a:cubicBezTo>
                  <a:pt x="718" y="51"/>
                  <a:pt x="718" y="51"/>
                  <a:pt x="718" y="51"/>
                </a:cubicBezTo>
                <a:cubicBezTo>
                  <a:pt x="718" y="31"/>
                  <a:pt x="718" y="31"/>
                  <a:pt x="718" y="31"/>
                </a:cubicBezTo>
                <a:cubicBezTo>
                  <a:pt x="711" y="31"/>
                  <a:pt x="711" y="31"/>
                  <a:pt x="711" y="31"/>
                </a:cubicBezTo>
                <a:lnTo>
                  <a:pt x="711" y="27"/>
                </a:lnTo>
                <a:close/>
                <a:moveTo>
                  <a:pt x="735" y="27"/>
                </a:moveTo>
                <a:cubicBezTo>
                  <a:pt x="741" y="27"/>
                  <a:pt x="741" y="27"/>
                  <a:pt x="741" y="27"/>
                </a:cubicBezTo>
                <a:cubicBezTo>
                  <a:pt x="744" y="37"/>
                  <a:pt x="744" y="37"/>
                  <a:pt x="744" y="37"/>
                </a:cubicBezTo>
                <a:cubicBezTo>
                  <a:pt x="745" y="40"/>
                  <a:pt x="747" y="46"/>
                  <a:pt x="747" y="46"/>
                </a:cubicBezTo>
                <a:cubicBezTo>
                  <a:pt x="747" y="46"/>
                  <a:pt x="747" y="46"/>
                  <a:pt x="747" y="46"/>
                </a:cubicBezTo>
                <a:cubicBezTo>
                  <a:pt x="747" y="46"/>
                  <a:pt x="748" y="40"/>
                  <a:pt x="749" y="37"/>
                </a:cubicBezTo>
                <a:cubicBezTo>
                  <a:pt x="752" y="27"/>
                  <a:pt x="752" y="27"/>
                  <a:pt x="752" y="27"/>
                </a:cubicBezTo>
                <a:cubicBezTo>
                  <a:pt x="759" y="27"/>
                  <a:pt x="759" y="27"/>
                  <a:pt x="759" y="27"/>
                </a:cubicBezTo>
                <a:cubicBezTo>
                  <a:pt x="759" y="51"/>
                  <a:pt x="759" y="51"/>
                  <a:pt x="759" y="51"/>
                </a:cubicBezTo>
                <a:cubicBezTo>
                  <a:pt x="755" y="51"/>
                  <a:pt x="755" y="51"/>
                  <a:pt x="755" y="51"/>
                </a:cubicBezTo>
                <a:cubicBezTo>
                  <a:pt x="755" y="42"/>
                  <a:pt x="755" y="42"/>
                  <a:pt x="755" y="42"/>
                </a:cubicBezTo>
                <a:cubicBezTo>
                  <a:pt x="755" y="38"/>
                  <a:pt x="755" y="31"/>
                  <a:pt x="755" y="31"/>
                </a:cubicBezTo>
                <a:cubicBezTo>
                  <a:pt x="755" y="31"/>
                  <a:pt x="755" y="31"/>
                  <a:pt x="755" y="31"/>
                </a:cubicBezTo>
                <a:cubicBezTo>
                  <a:pt x="755" y="31"/>
                  <a:pt x="753" y="37"/>
                  <a:pt x="752" y="41"/>
                </a:cubicBezTo>
                <a:cubicBezTo>
                  <a:pt x="749" y="51"/>
                  <a:pt x="749" y="51"/>
                  <a:pt x="749" y="51"/>
                </a:cubicBezTo>
                <a:cubicBezTo>
                  <a:pt x="745" y="51"/>
                  <a:pt x="745" y="51"/>
                  <a:pt x="745" y="51"/>
                </a:cubicBezTo>
                <a:cubicBezTo>
                  <a:pt x="742" y="41"/>
                  <a:pt x="742" y="41"/>
                  <a:pt x="742" y="41"/>
                </a:cubicBezTo>
                <a:cubicBezTo>
                  <a:pt x="740" y="37"/>
                  <a:pt x="739" y="31"/>
                  <a:pt x="739" y="31"/>
                </a:cubicBezTo>
                <a:cubicBezTo>
                  <a:pt x="739" y="31"/>
                  <a:pt x="739" y="31"/>
                  <a:pt x="739" y="31"/>
                </a:cubicBezTo>
                <a:cubicBezTo>
                  <a:pt x="739" y="31"/>
                  <a:pt x="739" y="38"/>
                  <a:pt x="739" y="42"/>
                </a:cubicBezTo>
                <a:cubicBezTo>
                  <a:pt x="739" y="51"/>
                  <a:pt x="739" y="51"/>
                  <a:pt x="739" y="51"/>
                </a:cubicBezTo>
                <a:cubicBezTo>
                  <a:pt x="735" y="51"/>
                  <a:pt x="735" y="51"/>
                  <a:pt x="735" y="51"/>
                </a:cubicBezTo>
                <a:lnTo>
                  <a:pt x="735" y="2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1463200932"/>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4">
    <p:spTree>
      <p:nvGrpSpPr>
        <p:cNvPr id="1" name=""/>
        <p:cNvGrpSpPr/>
        <p:nvPr/>
      </p:nvGrpSpPr>
      <p:grpSpPr>
        <a:xfrm>
          <a:off x="0" y="0"/>
          <a:ext cx="0" cy="0"/>
          <a:chOff x="0" y="0"/>
          <a:chExt cx="0" cy="0"/>
        </a:xfrm>
      </p:grpSpPr>
      <p:sp>
        <p:nvSpPr>
          <p:cNvPr id="8" name="Picture Placeholder 5"/>
          <p:cNvSpPr>
            <a:spLocks noGrp="1"/>
          </p:cNvSpPr>
          <p:nvPr>
            <p:ph type="pic" sz="quarter" idx="10" hasCustomPrompt="1"/>
          </p:nvPr>
        </p:nvSpPr>
        <p:spPr>
          <a:xfrm>
            <a:off x="1" y="1"/>
            <a:ext cx="12192000" cy="4350553"/>
          </a:xfrm>
          <a:prstGeom prst="rect">
            <a:avLst/>
          </a:prstGeom>
          <a:solidFill>
            <a:schemeClr val="bg1">
              <a:lumMod val="75000"/>
            </a:schemeClr>
          </a:solidFill>
        </p:spPr>
        <p:txBody>
          <a:bodyPr anchor="ctr"/>
          <a:lstStyle>
            <a:lvl1pPr algn="ctr">
              <a:lnSpc>
                <a:spcPct val="80000"/>
              </a:lnSpc>
              <a:defRPr sz="6600" b="1" baseline="0">
                <a:solidFill>
                  <a:schemeClr val="bg2"/>
                </a:solidFill>
                <a:latin typeface="+mn-lt"/>
                <a:cs typeface="Arial" panose="020B0604020202020204" pitchFamily="34" charset="0"/>
              </a:defRPr>
            </a:lvl1pPr>
          </a:lstStyle>
          <a:p>
            <a:r>
              <a:rPr lang="en-US"/>
              <a:t>IMAGE</a:t>
            </a:r>
          </a:p>
        </p:txBody>
      </p:sp>
      <p:sp>
        <p:nvSpPr>
          <p:cNvPr id="14" name="Rectangle 13">
            <a:extLst>
              <a:ext uri="{FF2B5EF4-FFF2-40B4-BE49-F238E27FC236}">
                <a16:creationId xmlns:a16="http://schemas.microsoft.com/office/drawing/2014/main" id="{A8475144-A8AF-4C31-A022-05A109EC64D7}"/>
              </a:ext>
            </a:extLst>
          </p:cNvPr>
          <p:cNvSpPr/>
          <p:nvPr userDrawn="1"/>
        </p:nvSpPr>
        <p:spPr>
          <a:xfrm>
            <a:off x="1" y="4350554"/>
            <a:ext cx="12192000" cy="250744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a:latin typeface="+mn-lt"/>
            </a:endParaRPr>
          </a:p>
        </p:txBody>
      </p:sp>
      <p:sp>
        <p:nvSpPr>
          <p:cNvPr id="31" name="Text Placeholder 4">
            <a:extLst>
              <a:ext uri="{FF2B5EF4-FFF2-40B4-BE49-F238E27FC236}">
                <a16:creationId xmlns:a16="http://schemas.microsoft.com/office/drawing/2014/main" id="{82323A7D-5761-4AEF-8E75-65750A20EB3B}"/>
              </a:ext>
            </a:extLst>
          </p:cNvPr>
          <p:cNvSpPr>
            <a:spLocks noGrp="1"/>
          </p:cNvSpPr>
          <p:nvPr>
            <p:ph type="body" sz="quarter" idx="18" hasCustomPrompt="1"/>
          </p:nvPr>
        </p:nvSpPr>
        <p:spPr>
          <a:xfrm>
            <a:off x="8835800" y="6371584"/>
            <a:ext cx="2798793" cy="201168"/>
          </a:xfrm>
          <a:prstGeom prst="rect">
            <a:avLst/>
          </a:prstGeom>
        </p:spPr>
        <p:txBody>
          <a:bodyPr>
            <a:noAutofit/>
          </a:bodyPr>
          <a:lstStyle>
            <a:lvl1pPr algn="r">
              <a:defRPr sz="1200" b="0">
                <a:solidFill>
                  <a:schemeClr val="bg1"/>
                </a:solidFill>
                <a:latin typeface="+mn-lt"/>
              </a:defRPr>
            </a:lvl1pPr>
            <a:lvl2pPr algn="r">
              <a:defRPr b="1">
                <a:solidFill>
                  <a:schemeClr val="bg1"/>
                </a:solidFill>
                <a:latin typeface="+mn-lt"/>
              </a:defRPr>
            </a:lvl2pPr>
          </a:lstStyle>
          <a:p>
            <a:pPr lvl="0"/>
            <a:r>
              <a:rPr lang="en-US"/>
              <a:t>Click to add date</a:t>
            </a:r>
          </a:p>
          <a:p>
            <a:pPr lvl="1"/>
            <a:endParaRPr lang="en-US"/>
          </a:p>
        </p:txBody>
      </p:sp>
      <p:sp>
        <p:nvSpPr>
          <p:cNvPr id="9" name="Freeform 5"/>
          <p:cNvSpPr>
            <a:spLocks noEditPoints="1"/>
          </p:cNvSpPr>
          <p:nvPr userDrawn="1"/>
        </p:nvSpPr>
        <p:spPr bwMode="auto">
          <a:xfrm>
            <a:off x="5216915" y="6204230"/>
            <a:ext cx="1652633" cy="319913"/>
          </a:xfrm>
          <a:custGeom>
            <a:avLst/>
            <a:gdLst>
              <a:gd name="T0" fmla="*/ 657 w 759"/>
              <a:gd name="T1" fmla="*/ 27 h 144"/>
              <a:gd name="T2" fmla="*/ 649 w 759"/>
              <a:gd name="T3" fmla="*/ 50 h 144"/>
              <a:gd name="T4" fmla="*/ 664 w 759"/>
              <a:gd name="T5" fmla="*/ 74 h 144"/>
              <a:gd name="T6" fmla="*/ 705 w 759"/>
              <a:gd name="T7" fmla="*/ 142 h 144"/>
              <a:gd name="T8" fmla="*/ 641 w 759"/>
              <a:gd name="T9" fmla="*/ 108 h 144"/>
              <a:gd name="T10" fmla="*/ 669 w 759"/>
              <a:gd name="T11" fmla="*/ 121 h 144"/>
              <a:gd name="T12" fmla="*/ 326 w 759"/>
              <a:gd name="T13" fmla="*/ 95 h 144"/>
              <a:gd name="T14" fmla="*/ 392 w 759"/>
              <a:gd name="T15" fmla="*/ 60 h 144"/>
              <a:gd name="T16" fmla="*/ 268 w 759"/>
              <a:gd name="T17" fmla="*/ 74 h 144"/>
              <a:gd name="T18" fmla="*/ 180 w 759"/>
              <a:gd name="T19" fmla="*/ 33 h 144"/>
              <a:gd name="T20" fmla="*/ 233 w 759"/>
              <a:gd name="T21" fmla="*/ 72 h 144"/>
              <a:gd name="T22" fmla="*/ 170 w 759"/>
              <a:gd name="T23" fmla="*/ 108 h 144"/>
              <a:gd name="T24" fmla="*/ 267 w 759"/>
              <a:gd name="T25" fmla="*/ 110 h 144"/>
              <a:gd name="T26" fmla="*/ 350 w 759"/>
              <a:gd name="T27" fmla="*/ 144 h 144"/>
              <a:gd name="T28" fmla="*/ 356 w 759"/>
              <a:gd name="T29" fmla="*/ 121 h 144"/>
              <a:gd name="T30" fmla="*/ 227 w 759"/>
              <a:gd name="T31" fmla="*/ 93 h 144"/>
              <a:gd name="T32" fmla="*/ 222 w 759"/>
              <a:gd name="T33" fmla="*/ 122 h 144"/>
              <a:gd name="T34" fmla="*/ 358 w 759"/>
              <a:gd name="T35" fmla="*/ 60 h 144"/>
              <a:gd name="T36" fmla="*/ 592 w 759"/>
              <a:gd name="T37" fmla="*/ 90 h 144"/>
              <a:gd name="T38" fmla="*/ 489 w 759"/>
              <a:gd name="T39" fmla="*/ 30 h 144"/>
              <a:gd name="T40" fmla="*/ 527 w 759"/>
              <a:gd name="T41" fmla="*/ 142 h 144"/>
              <a:gd name="T42" fmla="*/ 539 w 759"/>
              <a:gd name="T43" fmla="*/ 50 h 144"/>
              <a:gd name="T44" fmla="*/ 556 w 759"/>
              <a:gd name="T45" fmla="*/ 142 h 144"/>
              <a:gd name="T46" fmla="*/ 473 w 759"/>
              <a:gd name="T47" fmla="*/ 117 h 144"/>
              <a:gd name="T48" fmla="*/ 413 w 759"/>
              <a:gd name="T49" fmla="*/ 108 h 144"/>
              <a:gd name="T50" fmla="*/ 401 w 759"/>
              <a:gd name="T51" fmla="*/ 35 h 144"/>
              <a:gd name="T52" fmla="*/ 449 w 759"/>
              <a:gd name="T53" fmla="*/ 30 h 144"/>
              <a:gd name="T54" fmla="*/ 448 w 759"/>
              <a:gd name="T55" fmla="*/ 54 h 144"/>
              <a:gd name="T56" fmla="*/ 473 w 759"/>
              <a:gd name="T57" fmla="*/ 117 h 144"/>
              <a:gd name="T58" fmla="*/ 79 w 759"/>
              <a:gd name="T59" fmla="*/ 43 h 144"/>
              <a:gd name="T60" fmla="*/ 125 w 759"/>
              <a:gd name="T61" fmla="*/ 22 h 144"/>
              <a:gd name="T62" fmla="*/ 79 w 759"/>
              <a:gd name="T63" fmla="*/ 144 h 144"/>
              <a:gd name="T64" fmla="*/ 32 w 759"/>
              <a:gd name="T65" fmla="*/ 22 h 144"/>
              <a:gd name="T66" fmla="*/ 730 w 759"/>
              <a:gd name="T67" fmla="*/ 27 h 144"/>
              <a:gd name="T68" fmla="*/ 723 w 759"/>
              <a:gd name="T69" fmla="*/ 51 h 144"/>
              <a:gd name="T70" fmla="*/ 711 w 759"/>
              <a:gd name="T71" fmla="*/ 31 h 144"/>
              <a:gd name="T72" fmla="*/ 741 w 759"/>
              <a:gd name="T73" fmla="*/ 27 h 144"/>
              <a:gd name="T74" fmla="*/ 747 w 759"/>
              <a:gd name="T75" fmla="*/ 46 h 144"/>
              <a:gd name="T76" fmla="*/ 759 w 759"/>
              <a:gd name="T77" fmla="*/ 27 h 144"/>
              <a:gd name="T78" fmla="*/ 755 w 759"/>
              <a:gd name="T79" fmla="*/ 42 h 144"/>
              <a:gd name="T80" fmla="*/ 752 w 759"/>
              <a:gd name="T81" fmla="*/ 41 h 144"/>
              <a:gd name="T82" fmla="*/ 742 w 759"/>
              <a:gd name="T83" fmla="*/ 41 h 144"/>
              <a:gd name="T84" fmla="*/ 739 w 759"/>
              <a:gd name="T85" fmla="*/ 42 h 144"/>
              <a:gd name="T86" fmla="*/ 735 w 759"/>
              <a:gd name="T87" fmla="*/ 2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59" h="144">
                <a:moveTo>
                  <a:pt x="704" y="110"/>
                </a:moveTo>
                <a:cubicBezTo>
                  <a:pt x="704" y="100"/>
                  <a:pt x="705" y="86"/>
                  <a:pt x="705" y="69"/>
                </a:cubicBezTo>
                <a:cubicBezTo>
                  <a:pt x="705" y="38"/>
                  <a:pt x="692" y="27"/>
                  <a:pt x="657" y="27"/>
                </a:cubicBezTo>
                <a:cubicBezTo>
                  <a:pt x="640" y="27"/>
                  <a:pt x="625" y="29"/>
                  <a:pt x="616" y="33"/>
                </a:cubicBezTo>
                <a:cubicBezTo>
                  <a:pt x="618" y="58"/>
                  <a:pt x="618" y="58"/>
                  <a:pt x="618" y="58"/>
                </a:cubicBezTo>
                <a:cubicBezTo>
                  <a:pt x="626" y="54"/>
                  <a:pt x="637" y="50"/>
                  <a:pt x="649" y="50"/>
                </a:cubicBezTo>
                <a:cubicBezTo>
                  <a:pt x="665" y="50"/>
                  <a:pt x="669" y="56"/>
                  <a:pt x="669" y="72"/>
                </a:cubicBezTo>
                <a:cubicBezTo>
                  <a:pt x="669" y="74"/>
                  <a:pt x="669" y="74"/>
                  <a:pt x="669" y="74"/>
                </a:cubicBezTo>
                <a:cubicBezTo>
                  <a:pt x="668" y="74"/>
                  <a:pt x="665" y="74"/>
                  <a:pt x="664" y="74"/>
                </a:cubicBezTo>
                <a:cubicBezTo>
                  <a:pt x="624" y="74"/>
                  <a:pt x="606" y="86"/>
                  <a:pt x="606" y="108"/>
                </a:cubicBezTo>
                <a:cubicBezTo>
                  <a:pt x="606" y="131"/>
                  <a:pt x="618" y="144"/>
                  <a:pt x="650" y="144"/>
                </a:cubicBezTo>
                <a:cubicBezTo>
                  <a:pt x="667" y="144"/>
                  <a:pt x="684" y="142"/>
                  <a:pt x="705" y="142"/>
                </a:cubicBezTo>
                <a:cubicBezTo>
                  <a:pt x="704" y="133"/>
                  <a:pt x="704" y="120"/>
                  <a:pt x="704" y="110"/>
                </a:cubicBezTo>
                <a:close/>
                <a:moveTo>
                  <a:pt x="658" y="122"/>
                </a:moveTo>
                <a:cubicBezTo>
                  <a:pt x="646" y="122"/>
                  <a:pt x="641" y="118"/>
                  <a:pt x="641" y="108"/>
                </a:cubicBezTo>
                <a:cubicBezTo>
                  <a:pt x="641" y="99"/>
                  <a:pt x="648" y="93"/>
                  <a:pt x="664" y="93"/>
                </a:cubicBezTo>
                <a:cubicBezTo>
                  <a:pt x="666" y="93"/>
                  <a:pt x="667" y="93"/>
                  <a:pt x="669" y="93"/>
                </a:cubicBezTo>
                <a:cubicBezTo>
                  <a:pt x="669" y="103"/>
                  <a:pt x="668" y="114"/>
                  <a:pt x="669" y="121"/>
                </a:cubicBezTo>
                <a:cubicBezTo>
                  <a:pt x="666" y="122"/>
                  <a:pt x="662" y="122"/>
                  <a:pt x="658" y="122"/>
                </a:cubicBezTo>
                <a:close/>
                <a:moveTo>
                  <a:pt x="356" y="121"/>
                </a:moveTo>
                <a:cubicBezTo>
                  <a:pt x="336" y="121"/>
                  <a:pt x="326" y="111"/>
                  <a:pt x="326" y="95"/>
                </a:cubicBezTo>
                <a:cubicBezTo>
                  <a:pt x="326" y="94"/>
                  <a:pt x="326" y="94"/>
                  <a:pt x="326" y="94"/>
                </a:cubicBezTo>
                <a:cubicBezTo>
                  <a:pt x="329" y="95"/>
                  <a:pt x="336" y="95"/>
                  <a:pt x="340" y="95"/>
                </a:cubicBezTo>
                <a:cubicBezTo>
                  <a:pt x="375" y="95"/>
                  <a:pt x="392" y="84"/>
                  <a:pt x="392" y="60"/>
                </a:cubicBezTo>
                <a:cubicBezTo>
                  <a:pt x="392" y="40"/>
                  <a:pt x="378" y="27"/>
                  <a:pt x="346" y="27"/>
                </a:cubicBezTo>
                <a:cubicBezTo>
                  <a:pt x="307" y="27"/>
                  <a:pt x="292" y="44"/>
                  <a:pt x="288" y="75"/>
                </a:cubicBezTo>
                <a:cubicBezTo>
                  <a:pt x="283" y="75"/>
                  <a:pt x="277" y="74"/>
                  <a:pt x="268" y="74"/>
                </a:cubicBezTo>
                <a:cubicBezTo>
                  <a:pt x="268" y="73"/>
                  <a:pt x="268" y="71"/>
                  <a:pt x="268" y="69"/>
                </a:cubicBezTo>
                <a:cubicBezTo>
                  <a:pt x="268" y="38"/>
                  <a:pt x="255" y="27"/>
                  <a:pt x="221" y="27"/>
                </a:cubicBezTo>
                <a:cubicBezTo>
                  <a:pt x="204" y="27"/>
                  <a:pt x="189" y="29"/>
                  <a:pt x="180" y="33"/>
                </a:cubicBezTo>
                <a:cubicBezTo>
                  <a:pt x="181" y="58"/>
                  <a:pt x="181" y="58"/>
                  <a:pt x="181" y="58"/>
                </a:cubicBezTo>
                <a:cubicBezTo>
                  <a:pt x="189" y="54"/>
                  <a:pt x="201" y="50"/>
                  <a:pt x="212" y="50"/>
                </a:cubicBezTo>
                <a:cubicBezTo>
                  <a:pt x="228" y="50"/>
                  <a:pt x="233" y="56"/>
                  <a:pt x="233" y="72"/>
                </a:cubicBezTo>
                <a:cubicBezTo>
                  <a:pt x="233" y="74"/>
                  <a:pt x="233" y="74"/>
                  <a:pt x="233" y="74"/>
                </a:cubicBezTo>
                <a:cubicBezTo>
                  <a:pt x="232" y="74"/>
                  <a:pt x="229" y="74"/>
                  <a:pt x="227" y="74"/>
                </a:cubicBezTo>
                <a:cubicBezTo>
                  <a:pt x="188" y="74"/>
                  <a:pt x="170" y="86"/>
                  <a:pt x="170" y="108"/>
                </a:cubicBezTo>
                <a:cubicBezTo>
                  <a:pt x="170" y="131"/>
                  <a:pt x="181" y="144"/>
                  <a:pt x="213" y="144"/>
                </a:cubicBezTo>
                <a:cubicBezTo>
                  <a:pt x="230" y="144"/>
                  <a:pt x="247" y="142"/>
                  <a:pt x="269" y="142"/>
                </a:cubicBezTo>
                <a:cubicBezTo>
                  <a:pt x="267" y="133"/>
                  <a:pt x="267" y="120"/>
                  <a:pt x="267" y="110"/>
                </a:cubicBezTo>
                <a:cubicBezTo>
                  <a:pt x="267" y="106"/>
                  <a:pt x="267" y="100"/>
                  <a:pt x="268" y="94"/>
                </a:cubicBezTo>
                <a:cubicBezTo>
                  <a:pt x="277" y="94"/>
                  <a:pt x="284" y="94"/>
                  <a:pt x="288" y="94"/>
                </a:cubicBezTo>
                <a:cubicBezTo>
                  <a:pt x="291" y="131"/>
                  <a:pt x="310" y="144"/>
                  <a:pt x="350" y="144"/>
                </a:cubicBezTo>
                <a:cubicBezTo>
                  <a:pt x="364" y="144"/>
                  <a:pt x="379" y="142"/>
                  <a:pt x="387" y="138"/>
                </a:cubicBezTo>
                <a:cubicBezTo>
                  <a:pt x="386" y="113"/>
                  <a:pt x="386" y="113"/>
                  <a:pt x="386" y="113"/>
                </a:cubicBezTo>
                <a:cubicBezTo>
                  <a:pt x="378" y="118"/>
                  <a:pt x="367" y="121"/>
                  <a:pt x="356" y="121"/>
                </a:cubicBezTo>
                <a:close/>
                <a:moveTo>
                  <a:pt x="222" y="122"/>
                </a:moveTo>
                <a:cubicBezTo>
                  <a:pt x="210" y="122"/>
                  <a:pt x="205" y="118"/>
                  <a:pt x="205" y="108"/>
                </a:cubicBezTo>
                <a:cubicBezTo>
                  <a:pt x="205" y="99"/>
                  <a:pt x="211" y="93"/>
                  <a:pt x="227" y="93"/>
                </a:cubicBezTo>
                <a:cubicBezTo>
                  <a:pt x="229" y="93"/>
                  <a:pt x="231" y="93"/>
                  <a:pt x="232" y="93"/>
                </a:cubicBezTo>
                <a:cubicBezTo>
                  <a:pt x="232" y="103"/>
                  <a:pt x="232" y="114"/>
                  <a:pt x="232" y="121"/>
                </a:cubicBezTo>
                <a:cubicBezTo>
                  <a:pt x="230" y="122"/>
                  <a:pt x="225" y="122"/>
                  <a:pt x="222" y="122"/>
                </a:cubicBezTo>
                <a:close/>
                <a:moveTo>
                  <a:pt x="325" y="75"/>
                </a:moveTo>
                <a:cubicBezTo>
                  <a:pt x="325" y="59"/>
                  <a:pt x="330" y="48"/>
                  <a:pt x="345" y="48"/>
                </a:cubicBezTo>
                <a:cubicBezTo>
                  <a:pt x="353" y="48"/>
                  <a:pt x="358" y="52"/>
                  <a:pt x="358" y="60"/>
                </a:cubicBezTo>
                <a:cubicBezTo>
                  <a:pt x="358" y="71"/>
                  <a:pt x="351" y="76"/>
                  <a:pt x="336" y="76"/>
                </a:cubicBezTo>
                <a:cubicBezTo>
                  <a:pt x="332" y="76"/>
                  <a:pt x="328" y="76"/>
                  <a:pt x="325" y="75"/>
                </a:cubicBezTo>
                <a:close/>
                <a:moveTo>
                  <a:pt x="592" y="90"/>
                </a:moveTo>
                <a:cubicBezTo>
                  <a:pt x="592" y="80"/>
                  <a:pt x="592" y="68"/>
                  <a:pt x="592" y="68"/>
                </a:cubicBezTo>
                <a:cubicBezTo>
                  <a:pt x="592" y="39"/>
                  <a:pt x="580" y="27"/>
                  <a:pt x="545" y="27"/>
                </a:cubicBezTo>
                <a:cubicBezTo>
                  <a:pt x="525" y="27"/>
                  <a:pt x="511" y="30"/>
                  <a:pt x="489" y="30"/>
                </a:cubicBezTo>
                <a:cubicBezTo>
                  <a:pt x="490" y="50"/>
                  <a:pt x="490" y="75"/>
                  <a:pt x="490" y="90"/>
                </a:cubicBezTo>
                <a:cubicBezTo>
                  <a:pt x="490" y="105"/>
                  <a:pt x="490" y="133"/>
                  <a:pt x="489" y="142"/>
                </a:cubicBezTo>
                <a:cubicBezTo>
                  <a:pt x="527" y="142"/>
                  <a:pt x="527" y="142"/>
                  <a:pt x="527" y="142"/>
                </a:cubicBezTo>
                <a:cubicBezTo>
                  <a:pt x="526" y="133"/>
                  <a:pt x="525" y="107"/>
                  <a:pt x="525" y="90"/>
                </a:cubicBezTo>
                <a:cubicBezTo>
                  <a:pt x="525" y="80"/>
                  <a:pt x="525" y="68"/>
                  <a:pt x="526" y="52"/>
                </a:cubicBezTo>
                <a:cubicBezTo>
                  <a:pt x="529" y="51"/>
                  <a:pt x="534" y="50"/>
                  <a:pt x="539" y="50"/>
                </a:cubicBezTo>
                <a:cubicBezTo>
                  <a:pt x="552" y="50"/>
                  <a:pt x="557" y="56"/>
                  <a:pt x="557" y="73"/>
                </a:cubicBezTo>
                <a:cubicBezTo>
                  <a:pt x="557" y="73"/>
                  <a:pt x="557" y="83"/>
                  <a:pt x="557" y="90"/>
                </a:cubicBezTo>
                <a:cubicBezTo>
                  <a:pt x="557" y="105"/>
                  <a:pt x="556" y="133"/>
                  <a:pt x="556" y="142"/>
                </a:cubicBezTo>
                <a:cubicBezTo>
                  <a:pt x="593" y="142"/>
                  <a:pt x="593" y="142"/>
                  <a:pt x="593" y="142"/>
                </a:cubicBezTo>
                <a:cubicBezTo>
                  <a:pt x="593" y="133"/>
                  <a:pt x="592" y="107"/>
                  <a:pt x="592" y="90"/>
                </a:cubicBezTo>
                <a:close/>
                <a:moveTo>
                  <a:pt x="473" y="117"/>
                </a:moveTo>
                <a:cubicBezTo>
                  <a:pt x="475" y="142"/>
                  <a:pt x="475" y="142"/>
                  <a:pt x="475" y="142"/>
                </a:cubicBezTo>
                <a:cubicBezTo>
                  <a:pt x="472" y="142"/>
                  <a:pt x="463" y="144"/>
                  <a:pt x="451" y="144"/>
                </a:cubicBezTo>
                <a:cubicBezTo>
                  <a:pt x="426" y="144"/>
                  <a:pt x="413" y="134"/>
                  <a:pt x="413" y="108"/>
                </a:cubicBezTo>
                <a:cubicBezTo>
                  <a:pt x="413" y="88"/>
                  <a:pt x="413" y="66"/>
                  <a:pt x="414" y="54"/>
                </a:cubicBezTo>
                <a:cubicBezTo>
                  <a:pt x="401" y="54"/>
                  <a:pt x="401" y="54"/>
                  <a:pt x="401" y="54"/>
                </a:cubicBezTo>
                <a:cubicBezTo>
                  <a:pt x="401" y="49"/>
                  <a:pt x="401" y="41"/>
                  <a:pt x="401" y="35"/>
                </a:cubicBezTo>
                <a:cubicBezTo>
                  <a:pt x="420" y="32"/>
                  <a:pt x="426" y="21"/>
                  <a:pt x="429" y="0"/>
                </a:cubicBezTo>
                <a:cubicBezTo>
                  <a:pt x="450" y="0"/>
                  <a:pt x="450" y="0"/>
                  <a:pt x="450" y="0"/>
                </a:cubicBezTo>
                <a:cubicBezTo>
                  <a:pt x="449" y="9"/>
                  <a:pt x="449" y="22"/>
                  <a:pt x="449" y="30"/>
                </a:cubicBezTo>
                <a:cubicBezTo>
                  <a:pt x="471" y="30"/>
                  <a:pt x="471" y="30"/>
                  <a:pt x="471" y="30"/>
                </a:cubicBezTo>
                <a:cubicBezTo>
                  <a:pt x="471" y="54"/>
                  <a:pt x="471" y="54"/>
                  <a:pt x="471" y="54"/>
                </a:cubicBezTo>
                <a:cubicBezTo>
                  <a:pt x="448" y="54"/>
                  <a:pt x="448" y="54"/>
                  <a:pt x="448" y="54"/>
                </a:cubicBezTo>
                <a:cubicBezTo>
                  <a:pt x="448" y="98"/>
                  <a:pt x="448" y="98"/>
                  <a:pt x="448" y="98"/>
                </a:cubicBezTo>
                <a:cubicBezTo>
                  <a:pt x="448" y="115"/>
                  <a:pt x="452" y="119"/>
                  <a:pt x="463" y="119"/>
                </a:cubicBezTo>
                <a:cubicBezTo>
                  <a:pt x="467" y="119"/>
                  <a:pt x="471" y="118"/>
                  <a:pt x="473" y="117"/>
                </a:cubicBezTo>
                <a:close/>
                <a:moveTo>
                  <a:pt x="45" y="16"/>
                </a:moveTo>
                <a:cubicBezTo>
                  <a:pt x="50" y="16"/>
                  <a:pt x="54" y="18"/>
                  <a:pt x="58" y="22"/>
                </a:cubicBezTo>
                <a:cubicBezTo>
                  <a:pt x="79" y="43"/>
                  <a:pt x="79" y="43"/>
                  <a:pt x="79" y="43"/>
                </a:cubicBezTo>
                <a:cubicBezTo>
                  <a:pt x="100" y="22"/>
                  <a:pt x="100" y="22"/>
                  <a:pt x="100" y="22"/>
                </a:cubicBezTo>
                <a:cubicBezTo>
                  <a:pt x="103" y="18"/>
                  <a:pt x="108" y="16"/>
                  <a:pt x="112" y="16"/>
                </a:cubicBezTo>
                <a:cubicBezTo>
                  <a:pt x="117" y="16"/>
                  <a:pt x="122" y="18"/>
                  <a:pt x="125" y="22"/>
                </a:cubicBezTo>
                <a:cubicBezTo>
                  <a:pt x="151" y="47"/>
                  <a:pt x="151" y="47"/>
                  <a:pt x="151" y="47"/>
                </a:cubicBezTo>
                <a:cubicBezTo>
                  <a:pt x="158" y="54"/>
                  <a:pt x="158" y="65"/>
                  <a:pt x="151" y="73"/>
                </a:cubicBezTo>
                <a:cubicBezTo>
                  <a:pt x="79" y="144"/>
                  <a:pt x="79" y="144"/>
                  <a:pt x="79" y="144"/>
                </a:cubicBezTo>
                <a:cubicBezTo>
                  <a:pt x="7" y="73"/>
                  <a:pt x="7" y="73"/>
                  <a:pt x="7" y="73"/>
                </a:cubicBezTo>
                <a:cubicBezTo>
                  <a:pt x="0" y="65"/>
                  <a:pt x="0" y="54"/>
                  <a:pt x="7" y="47"/>
                </a:cubicBezTo>
                <a:cubicBezTo>
                  <a:pt x="32" y="22"/>
                  <a:pt x="32" y="22"/>
                  <a:pt x="32" y="22"/>
                </a:cubicBezTo>
                <a:cubicBezTo>
                  <a:pt x="36" y="18"/>
                  <a:pt x="41" y="16"/>
                  <a:pt x="45" y="16"/>
                </a:cubicBezTo>
                <a:moveTo>
                  <a:pt x="711" y="27"/>
                </a:moveTo>
                <a:cubicBezTo>
                  <a:pt x="730" y="27"/>
                  <a:pt x="730" y="27"/>
                  <a:pt x="730" y="27"/>
                </a:cubicBezTo>
                <a:cubicBezTo>
                  <a:pt x="730" y="31"/>
                  <a:pt x="730" y="31"/>
                  <a:pt x="730" y="31"/>
                </a:cubicBezTo>
                <a:cubicBezTo>
                  <a:pt x="723" y="31"/>
                  <a:pt x="723" y="31"/>
                  <a:pt x="723" y="31"/>
                </a:cubicBezTo>
                <a:cubicBezTo>
                  <a:pt x="723" y="51"/>
                  <a:pt x="723" y="51"/>
                  <a:pt x="723" y="51"/>
                </a:cubicBezTo>
                <a:cubicBezTo>
                  <a:pt x="718" y="51"/>
                  <a:pt x="718" y="51"/>
                  <a:pt x="718" y="51"/>
                </a:cubicBezTo>
                <a:cubicBezTo>
                  <a:pt x="718" y="31"/>
                  <a:pt x="718" y="31"/>
                  <a:pt x="718" y="31"/>
                </a:cubicBezTo>
                <a:cubicBezTo>
                  <a:pt x="711" y="31"/>
                  <a:pt x="711" y="31"/>
                  <a:pt x="711" y="31"/>
                </a:cubicBezTo>
                <a:lnTo>
                  <a:pt x="711" y="27"/>
                </a:lnTo>
                <a:close/>
                <a:moveTo>
                  <a:pt x="735" y="27"/>
                </a:moveTo>
                <a:cubicBezTo>
                  <a:pt x="741" y="27"/>
                  <a:pt x="741" y="27"/>
                  <a:pt x="741" y="27"/>
                </a:cubicBezTo>
                <a:cubicBezTo>
                  <a:pt x="744" y="37"/>
                  <a:pt x="744" y="37"/>
                  <a:pt x="744" y="37"/>
                </a:cubicBezTo>
                <a:cubicBezTo>
                  <a:pt x="745" y="40"/>
                  <a:pt x="747" y="46"/>
                  <a:pt x="747" y="46"/>
                </a:cubicBezTo>
                <a:cubicBezTo>
                  <a:pt x="747" y="46"/>
                  <a:pt x="747" y="46"/>
                  <a:pt x="747" y="46"/>
                </a:cubicBezTo>
                <a:cubicBezTo>
                  <a:pt x="747" y="46"/>
                  <a:pt x="748" y="40"/>
                  <a:pt x="749" y="37"/>
                </a:cubicBezTo>
                <a:cubicBezTo>
                  <a:pt x="752" y="27"/>
                  <a:pt x="752" y="27"/>
                  <a:pt x="752" y="27"/>
                </a:cubicBezTo>
                <a:cubicBezTo>
                  <a:pt x="759" y="27"/>
                  <a:pt x="759" y="27"/>
                  <a:pt x="759" y="27"/>
                </a:cubicBezTo>
                <a:cubicBezTo>
                  <a:pt x="759" y="51"/>
                  <a:pt x="759" y="51"/>
                  <a:pt x="759" y="51"/>
                </a:cubicBezTo>
                <a:cubicBezTo>
                  <a:pt x="755" y="51"/>
                  <a:pt x="755" y="51"/>
                  <a:pt x="755" y="51"/>
                </a:cubicBezTo>
                <a:cubicBezTo>
                  <a:pt x="755" y="42"/>
                  <a:pt x="755" y="42"/>
                  <a:pt x="755" y="42"/>
                </a:cubicBezTo>
                <a:cubicBezTo>
                  <a:pt x="755" y="38"/>
                  <a:pt x="755" y="31"/>
                  <a:pt x="755" y="31"/>
                </a:cubicBezTo>
                <a:cubicBezTo>
                  <a:pt x="755" y="31"/>
                  <a:pt x="755" y="31"/>
                  <a:pt x="755" y="31"/>
                </a:cubicBezTo>
                <a:cubicBezTo>
                  <a:pt x="755" y="31"/>
                  <a:pt x="753" y="37"/>
                  <a:pt x="752" y="41"/>
                </a:cubicBezTo>
                <a:cubicBezTo>
                  <a:pt x="749" y="51"/>
                  <a:pt x="749" y="51"/>
                  <a:pt x="749" y="51"/>
                </a:cubicBezTo>
                <a:cubicBezTo>
                  <a:pt x="745" y="51"/>
                  <a:pt x="745" y="51"/>
                  <a:pt x="745" y="51"/>
                </a:cubicBezTo>
                <a:cubicBezTo>
                  <a:pt x="742" y="41"/>
                  <a:pt x="742" y="41"/>
                  <a:pt x="742" y="41"/>
                </a:cubicBezTo>
                <a:cubicBezTo>
                  <a:pt x="740" y="37"/>
                  <a:pt x="739" y="31"/>
                  <a:pt x="739" y="31"/>
                </a:cubicBezTo>
                <a:cubicBezTo>
                  <a:pt x="739" y="31"/>
                  <a:pt x="739" y="31"/>
                  <a:pt x="739" y="31"/>
                </a:cubicBezTo>
                <a:cubicBezTo>
                  <a:pt x="739" y="31"/>
                  <a:pt x="739" y="38"/>
                  <a:pt x="739" y="42"/>
                </a:cubicBezTo>
                <a:cubicBezTo>
                  <a:pt x="739" y="51"/>
                  <a:pt x="739" y="51"/>
                  <a:pt x="739" y="51"/>
                </a:cubicBezTo>
                <a:cubicBezTo>
                  <a:pt x="735" y="51"/>
                  <a:pt x="735" y="51"/>
                  <a:pt x="735" y="51"/>
                </a:cubicBezTo>
                <a:lnTo>
                  <a:pt x="735" y="2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1" name="Text Placeholder 4">
            <a:extLst>
              <a:ext uri="{FF2B5EF4-FFF2-40B4-BE49-F238E27FC236}">
                <a16:creationId xmlns:a16="http://schemas.microsoft.com/office/drawing/2014/main" id="{82323A7D-5761-4AEF-8E75-65750A20EB3B}"/>
              </a:ext>
            </a:extLst>
          </p:cNvPr>
          <p:cNvSpPr>
            <a:spLocks noGrp="1"/>
          </p:cNvSpPr>
          <p:nvPr>
            <p:ph type="body" sz="quarter" idx="19" hasCustomPrompt="1"/>
          </p:nvPr>
        </p:nvSpPr>
        <p:spPr>
          <a:xfrm>
            <a:off x="571254" y="6375760"/>
            <a:ext cx="2798793" cy="201168"/>
          </a:xfrm>
          <a:prstGeom prst="rect">
            <a:avLst/>
          </a:prstGeom>
        </p:spPr>
        <p:txBody>
          <a:bodyPr>
            <a:noAutofit/>
          </a:bodyPr>
          <a:lstStyle>
            <a:lvl1pPr algn="l">
              <a:defRPr sz="1200" b="0">
                <a:solidFill>
                  <a:schemeClr val="bg1"/>
                </a:solidFill>
                <a:latin typeface="+mn-lt"/>
              </a:defRPr>
            </a:lvl1pPr>
            <a:lvl2pPr algn="r">
              <a:defRPr b="1">
                <a:solidFill>
                  <a:schemeClr val="tx2"/>
                </a:solidFill>
                <a:latin typeface="+mn-lt"/>
              </a:defRPr>
            </a:lvl2pPr>
          </a:lstStyle>
          <a:p>
            <a:pPr lvl="0"/>
            <a:r>
              <a:rPr lang="en-US"/>
              <a:t>Presenter name</a:t>
            </a:r>
          </a:p>
        </p:txBody>
      </p:sp>
      <p:sp>
        <p:nvSpPr>
          <p:cNvPr id="10" name="Title 1"/>
          <p:cNvSpPr>
            <a:spLocks noGrp="1"/>
          </p:cNvSpPr>
          <p:nvPr>
            <p:ph type="ctrTitle" hasCustomPrompt="1"/>
          </p:nvPr>
        </p:nvSpPr>
        <p:spPr>
          <a:xfrm>
            <a:off x="813964" y="4356947"/>
            <a:ext cx="10564071" cy="795528"/>
          </a:xfrm>
        </p:spPr>
        <p:txBody>
          <a:bodyPr rIns="0" anchor="b" anchorCtr="0"/>
          <a:lstStyle>
            <a:lvl1pPr algn="ctr">
              <a:lnSpc>
                <a:spcPct val="90000"/>
              </a:lnSpc>
              <a:defRPr sz="4000">
                <a:solidFill>
                  <a:schemeClr val="bg1"/>
                </a:solidFill>
              </a:defRPr>
            </a:lvl1pPr>
          </a:lstStyle>
          <a:p>
            <a:r>
              <a:rPr lang="en-US"/>
              <a:t>Click to add title</a:t>
            </a:r>
          </a:p>
        </p:txBody>
      </p:sp>
      <p:sp>
        <p:nvSpPr>
          <p:cNvPr id="12" name="Subtitle 2"/>
          <p:cNvSpPr>
            <a:spLocks noGrp="1"/>
          </p:cNvSpPr>
          <p:nvPr>
            <p:ph type="subTitle" idx="1" hasCustomPrompt="1"/>
          </p:nvPr>
        </p:nvSpPr>
        <p:spPr>
          <a:xfrm>
            <a:off x="813964" y="5265518"/>
            <a:ext cx="10564071" cy="347472"/>
          </a:xfrm>
        </p:spPr>
        <p:txBody>
          <a:bodyPr/>
          <a:lstStyle>
            <a:lvl1pPr marL="0" indent="0" algn="ctr">
              <a:spcBef>
                <a:spcPts val="600"/>
              </a:spcBef>
              <a:buNone/>
              <a:defRPr sz="1400" b="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add presenter information</a:t>
            </a:r>
          </a:p>
        </p:txBody>
      </p:sp>
    </p:spTree>
    <p:extLst>
      <p:ext uri="{BB962C8B-B14F-4D97-AF65-F5344CB8AC3E}">
        <p14:creationId xmlns:p14="http://schemas.microsoft.com/office/powerpoint/2010/main" val="99416955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lide 5">
    <p:spTree>
      <p:nvGrpSpPr>
        <p:cNvPr id="1" name=""/>
        <p:cNvGrpSpPr/>
        <p:nvPr/>
      </p:nvGrpSpPr>
      <p:grpSpPr>
        <a:xfrm>
          <a:off x="0" y="0"/>
          <a:ext cx="0" cy="0"/>
          <a:chOff x="0" y="0"/>
          <a:chExt cx="0" cy="0"/>
        </a:xfrm>
      </p:grpSpPr>
      <p:sp>
        <p:nvSpPr>
          <p:cNvPr id="7" name="Picture Placeholder 5"/>
          <p:cNvSpPr>
            <a:spLocks noGrp="1"/>
          </p:cNvSpPr>
          <p:nvPr>
            <p:ph type="pic" sz="quarter" idx="10" hasCustomPrompt="1"/>
          </p:nvPr>
        </p:nvSpPr>
        <p:spPr>
          <a:xfrm>
            <a:off x="1" y="1"/>
            <a:ext cx="12192000" cy="4350553"/>
          </a:xfrm>
          <a:prstGeom prst="rect">
            <a:avLst/>
          </a:prstGeom>
          <a:solidFill>
            <a:schemeClr val="bg1">
              <a:lumMod val="75000"/>
            </a:schemeClr>
          </a:solidFill>
        </p:spPr>
        <p:txBody>
          <a:bodyPr anchor="ctr"/>
          <a:lstStyle>
            <a:lvl1pPr algn="ctr">
              <a:lnSpc>
                <a:spcPct val="80000"/>
              </a:lnSpc>
              <a:defRPr sz="6600" b="1" baseline="0">
                <a:solidFill>
                  <a:schemeClr val="bg2"/>
                </a:solidFill>
                <a:latin typeface="+mn-lt"/>
                <a:cs typeface="Arial" panose="020B0604020202020204" pitchFamily="34" charset="0"/>
              </a:defRPr>
            </a:lvl1pPr>
          </a:lstStyle>
          <a:p>
            <a:r>
              <a:rPr lang="en-US"/>
              <a:t>IMAGE</a:t>
            </a:r>
          </a:p>
        </p:txBody>
      </p:sp>
      <p:sp>
        <p:nvSpPr>
          <p:cNvPr id="31" name="Text Placeholder 4">
            <a:extLst>
              <a:ext uri="{FF2B5EF4-FFF2-40B4-BE49-F238E27FC236}">
                <a16:creationId xmlns:a16="http://schemas.microsoft.com/office/drawing/2014/main" id="{82323A7D-5761-4AEF-8E75-65750A20EB3B}"/>
              </a:ext>
            </a:extLst>
          </p:cNvPr>
          <p:cNvSpPr>
            <a:spLocks noGrp="1"/>
          </p:cNvSpPr>
          <p:nvPr>
            <p:ph type="body" sz="quarter" idx="18" hasCustomPrompt="1"/>
          </p:nvPr>
        </p:nvSpPr>
        <p:spPr>
          <a:xfrm>
            <a:off x="8835800" y="6371584"/>
            <a:ext cx="2798793" cy="201168"/>
          </a:xfrm>
          <a:prstGeom prst="rect">
            <a:avLst/>
          </a:prstGeom>
        </p:spPr>
        <p:txBody>
          <a:bodyPr>
            <a:noAutofit/>
          </a:bodyPr>
          <a:lstStyle>
            <a:lvl1pPr algn="r">
              <a:defRPr sz="1200" b="0">
                <a:solidFill>
                  <a:schemeClr val="tx2"/>
                </a:solidFill>
                <a:latin typeface="+mn-lt"/>
              </a:defRPr>
            </a:lvl1pPr>
            <a:lvl2pPr algn="r">
              <a:defRPr b="1">
                <a:solidFill>
                  <a:schemeClr val="tx2"/>
                </a:solidFill>
                <a:latin typeface="+mn-lt"/>
              </a:defRPr>
            </a:lvl2pPr>
          </a:lstStyle>
          <a:p>
            <a:pPr lvl="0"/>
            <a:r>
              <a:rPr lang="en-US"/>
              <a:t>Click to add date</a:t>
            </a:r>
          </a:p>
          <a:p>
            <a:pPr lvl="1"/>
            <a:endParaRPr lang="en-US"/>
          </a:p>
        </p:txBody>
      </p:sp>
      <p:sp>
        <p:nvSpPr>
          <p:cNvPr id="8" name="Freeform 5"/>
          <p:cNvSpPr>
            <a:spLocks noEditPoints="1"/>
          </p:cNvSpPr>
          <p:nvPr userDrawn="1"/>
        </p:nvSpPr>
        <p:spPr bwMode="auto">
          <a:xfrm>
            <a:off x="5216915" y="6204230"/>
            <a:ext cx="1652633" cy="319913"/>
          </a:xfrm>
          <a:custGeom>
            <a:avLst/>
            <a:gdLst>
              <a:gd name="T0" fmla="*/ 657 w 759"/>
              <a:gd name="T1" fmla="*/ 27 h 144"/>
              <a:gd name="T2" fmla="*/ 649 w 759"/>
              <a:gd name="T3" fmla="*/ 50 h 144"/>
              <a:gd name="T4" fmla="*/ 664 w 759"/>
              <a:gd name="T5" fmla="*/ 74 h 144"/>
              <a:gd name="T6" fmla="*/ 705 w 759"/>
              <a:gd name="T7" fmla="*/ 142 h 144"/>
              <a:gd name="T8" fmla="*/ 641 w 759"/>
              <a:gd name="T9" fmla="*/ 108 h 144"/>
              <a:gd name="T10" fmla="*/ 669 w 759"/>
              <a:gd name="T11" fmla="*/ 121 h 144"/>
              <a:gd name="T12" fmla="*/ 326 w 759"/>
              <a:gd name="T13" fmla="*/ 95 h 144"/>
              <a:gd name="T14" fmla="*/ 392 w 759"/>
              <a:gd name="T15" fmla="*/ 60 h 144"/>
              <a:gd name="T16" fmla="*/ 268 w 759"/>
              <a:gd name="T17" fmla="*/ 74 h 144"/>
              <a:gd name="T18" fmla="*/ 180 w 759"/>
              <a:gd name="T19" fmla="*/ 33 h 144"/>
              <a:gd name="T20" fmla="*/ 233 w 759"/>
              <a:gd name="T21" fmla="*/ 72 h 144"/>
              <a:gd name="T22" fmla="*/ 170 w 759"/>
              <a:gd name="T23" fmla="*/ 108 h 144"/>
              <a:gd name="T24" fmla="*/ 267 w 759"/>
              <a:gd name="T25" fmla="*/ 110 h 144"/>
              <a:gd name="T26" fmla="*/ 350 w 759"/>
              <a:gd name="T27" fmla="*/ 144 h 144"/>
              <a:gd name="T28" fmla="*/ 356 w 759"/>
              <a:gd name="T29" fmla="*/ 121 h 144"/>
              <a:gd name="T30" fmla="*/ 227 w 759"/>
              <a:gd name="T31" fmla="*/ 93 h 144"/>
              <a:gd name="T32" fmla="*/ 222 w 759"/>
              <a:gd name="T33" fmla="*/ 122 h 144"/>
              <a:gd name="T34" fmla="*/ 358 w 759"/>
              <a:gd name="T35" fmla="*/ 60 h 144"/>
              <a:gd name="T36" fmla="*/ 592 w 759"/>
              <a:gd name="T37" fmla="*/ 90 h 144"/>
              <a:gd name="T38" fmla="*/ 489 w 759"/>
              <a:gd name="T39" fmla="*/ 30 h 144"/>
              <a:gd name="T40" fmla="*/ 527 w 759"/>
              <a:gd name="T41" fmla="*/ 142 h 144"/>
              <a:gd name="T42" fmla="*/ 539 w 759"/>
              <a:gd name="T43" fmla="*/ 50 h 144"/>
              <a:gd name="T44" fmla="*/ 556 w 759"/>
              <a:gd name="T45" fmla="*/ 142 h 144"/>
              <a:gd name="T46" fmla="*/ 473 w 759"/>
              <a:gd name="T47" fmla="*/ 117 h 144"/>
              <a:gd name="T48" fmla="*/ 413 w 759"/>
              <a:gd name="T49" fmla="*/ 108 h 144"/>
              <a:gd name="T50" fmla="*/ 401 w 759"/>
              <a:gd name="T51" fmla="*/ 35 h 144"/>
              <a:gd name="T52" fmla="*/ 449 w 759"/>
              <a:gd name="T53" fmla="*/ 30 h 144"/>
              <a:gd name="T54" fmla="*/ 448 w 759"/>
              <a:gd name="T55" fmla="*/ 54 h 144"/>
              <a:gd name="T56" fmla="*/ 473 w 759"/>
              <a:gd name="T57" fmla="*/ 117 h 144"/>
              <a:gd name="T58" fmla="*/ 79 w 759"/>
              <a:gd name="T59" fmla="*/ 43 h 144"/>
              <a:gd name="T60" fmla="*/ 125 w 759"/>
              <a:gd name="T61" fmla="*/ 22 h 144"/>
              <a:gd name="T62" fmla="*/ 79 w 759"/>
              <a:gd name="T63" fmla="*/ 144 h 144"/>
              <a:gd name="T64" fmla="*/ 32 w 759"/>
              <a:gd name="T65" fmla="*/ 22 h 144"/>
              <a:gd name="T66" fmla="*/ 730 w 759"/>
              <a:gd name="T67" fmla="*/ 27 h 144"/>
              <a:gd name="T68" fmla="*/ 723 w 759"/>
              <a:gd name="T69" fmla="*/ 51 h 144"/>
              <a:gd name="T70" fmla="*/ 711 w 759"/>
              <a:gd name="T71" fmla="*/ 31 h 144"/>
              <a:gd name="T72" fmla="*/ 741 w 759"/>
              <a:gd name="T73" fmla="*/ 27 h 144"/>
              <a:gd name="T74" fmla="*/ 747 w 759"/>
              <a:gd name="T75" fmla="*/ 46 h 144"/>
              <a:gd name="T76" fmla="*/ 759 w 759"/>
              <a:gd name="T77" fmla="*/ 27 h 144"/>
              <a:gd name="T78" fmla="*/ 755 w 759"/>
              <a:gd name="T79" fmla="*/ 42 h 144"/>
              <a:gd name="T80" fmla="*/ 752 w 759"/>
              <a:gd name="T81" fmla="*/ 41 h 144"/>
              <a:gd name="T82" fmla="*/ 742 w 759"/>
              <a:gd name="T83" fmla="*/ 41 h 144"/>
              <a:gd name="T84" fmla="*/ 739 w 759"/>
              <a:gd name="T85" fmla="*/ 42 h 144"/>
              <a:gd name="T86" fmla="*/ 735 w 759"/>
              <a:gd name="T87" fmla="*/ 2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59" h="144">
                <a:moveTo>
                  <a:pt x="704" y="110"/>
                </a:moveTo>
                <a:cubicBezTo>
                  <a:pt x="704" y="100"/>
                  <a:pt x="705" y="86"/>
                  <a:pt x="705" y="69"/>
                </a:cubicBezTo>
                <a:cubicBezTo>
                  <a:pt x="705" y="38"/>
                  <a:pt x="692" y="27"/>
                  <a:pt x="657" y="27"/>
                </a:cubicBezTo>
                <a:cubicBezTo>
                  <a:pt x="640" y="27"/>
                  <a:pt x="625" y="29"/>
                  <a:pt x="616" y="33"/>
                </a:cubicBezTo>
                <a:cubicBezTo>
                  <a:pt x="618" y="58"/>
                  <a:pt x="618" y="58"/>
                  <a:pt x="618" y="58"/>
                </a:cubicBezTo>
                <a:cubicBezTo>
                  <a:pt x="626" y="54"/>
                  <a:pt x="637" y="50"/>
                  <a:pt x="649" y="50"/>
                </a:cubicBezTo>
                <a:cubicBezTo>
                  <a:pt x="665" y="50"/>
                  <a:pt x="669" y="56"/>
                  <a:pt x="669" y="72"/>
                </a:cubicBezTo>
                <a:cubicBezTo>
                  <a:pt x="669" y="74"/>
                  <a:pt x="669" y="74"/>
                  <a:pt x="669" y="74"/>
                </a:cubicBezTo>
                <a:cubicBezTo>
                  <a:pt x="668" y="74"/>
                  <a:pt x="665" y="74"/>
                  <a:pt x="664" y="74"/>
                </a:cubicBezTo>
                <a:cubicBezTo>
                  <a:pt x="624" y="74"/>
                  <a:pt x="606" y="86"/>
                  <a:pt x="606" y="108"/>
                </a:cubicBezTo>
                <a:cubicBezTo>
                  <a:pt x="606" y="131"/>
                  <a:pt x="618" y="144"/>
                  <a:pt x="650" y="144"/>
                </a:cubicBezTo>
                <a:cubicBezTo>
                  <a:pt x="667" y="144"/>
                  <a:pt x="684" y="142"/>
                  <a:pt x="705" y="142"/>
                </a:cubicBezTo>
                <a:cubicBezTo>
                  <a:pt x="704" y="133"/>
                  <a:pt x="704" y="120"/>
                  <a:pt x="704" y="110"/>
                </a:cubicBezTo>
                <a:close/>
                <a:moveTo>
                  <a:pt x="658" y="122"/>
                </a:moveTo>
                <a:cubicBezTo>
                  <a:pt x="646" y="122"/>
                  <a:pt x="641" y="118"/>
                  <a:pt x="641" y="108"/>
                </a:cubicBezTo>
                <a:cubicBezTo>
                  <a:pt x="641" y="99"/>
                  <a:pt x="648" y="93"/>
                  <a:pt x="664" y="93"/>
                </a:cubicBezTo>
                <a:cubicBezTo>
                  <a:pt x="666" y="93"/>
                  <a:pt x="667" y="93"/>
                  <a:pt x="669" y="93"/>
                </a:cubicBezTo>
                <a:cubicBezTo>
                  <a:pt x="669" y="103"/>
                  <a:pt x="668" y="114"/>
                  <a:pt x="669" y="121"/>
                </a:cubicBezTo>
                <a:cubicBezTo>
                  <a:pt x="666" y="122"/>
                  <a:pt x="662" y="122"/>
                  <a:pt x="658" y="122"/>
                </a:cubicBezTo>
                <a:close/>
                <a:moveTo>
                  <a:pt x="356" y="121"/>
                </a:moveTo>
                <a:cubicBezTo>
                  <a:pt x="336" y="121"/>
                  <a:pt x="326" y="111"/>
                  <a:pt x="326" y="95"/>
                </a:cubicBezTo>
                <a:cubicBezTo>
                  <a:pt x="326" y="94"/>
                  <a:pt x="326" y="94"/>
                  <a:pt x="326" y="94"/>
                </a:cubicBezTo>
                <a:cubicBezTo>
                  <a:pt x="329" y="95"/>
                  <a:pt x="336" y="95"/>
                  <a:pt x="340" y="95"/>
                </a:cubicBezTo>
                <a:cubicBezTo>
                  <a:pt x="375" y="95"/>
                  <a:pt x="392" y="84"/>
                  <a:pt x="392" y="60"/>
                </a:cubicBezTo>
                <a:cubicBezTo>
                  <a:pt x="392" y="40"/>
                  <a:pt x="378" y="27"/>
                  <a:pt x="346" y="27"/>
                </a:cubicBezTo>
                <a:cubicBezTo>
                  <a:pt x="307" y="27"/>
                  <a:pt x="292" y="44"/>
                  <a:pt x="288" y="75"/>
                </a:cubicBezTo>
                <a:cubicBezTo>
                  <a:pt x="283" y="75"/>
                  <a:pt x="277" y="74"/>
                  <a:pt x="268" y="74"/>
                </a:cubicBezTo>
                <a:cubicBezTo>
                  <a:pt x="268" y="73"/>
                  <a:pt x="268" y="71"/>
                  <a:pt x="268" y="69"/>
                </a:cubicBezTo>
                <a:cubicBezTo>
                  <a:pt x="268" y="38"/>
                  <a:pt x="255" y="27"/>
                  <a:pt x="221" y="27"/>
                </a:cubicBezTo>
                <a:cubicBezTo>
                  <a:pt x="204" y="27"/>
                  <a:pt x="189" y="29"/>
                  <a:pt x="180" y="33"/>
                </a:cubicBezTo>
                <a:cubicBezTo>
                  <a:pt x="181" y="58"/>
                  <a:pt x="181" y="58"/>
                  <a:pt x="181" y="58"/>
                </a:cubicBezTo>
                <a:cubicBezTo>
                  <a:pt x="189" y="54"/>
                  <a:pt x="201" y="50"/>
                  <a:pt x="212" y="50"/>
                </a:cubicBezTo>
                <a:cubicBezTo>
                  <a:pt x="228" y="50"/>
                  <a:pt x="233" y="56"/>
                  <a:pt x="233" y="72"/>
                </a:cubicBezTo>
                <a:cubicBezTo>
                  <a:pt x="233" y="74"/>
                  <a:pt x="233" y="74"/>
                  <a:pt x="233" y="74"/>
                </a:cubicBezTo>
                <a:cubicBezTo>
                  <a:pt x="232" y="74"/>
                  <a:pt x="229" y="74"/>
                  <a:pt x="227" y="74"/>
                </a:cubicBezTo>
                <a:cubicBezTo>
                  <a:pt x="188" y="74"/>
                  <a:pt x="170" y="86"/>
                  <a:pt x="170" y="108"/>
                </a:cubicBezTo>
                <a:cubicBezTo>
                  <a:pt x="170" y="131"/>
                  <a:pt x="181" y="144"/>
                  <a:pt x="213" y="144"/>
                </a:cubicBezTo>
                <a:cubicBezTo>
                  <a:pt x="230" y="144"/>
                  <a:pt x="247" y="142"/>
                  <a:pt x="269" y="142"/>
                </a:cubicBezTo>
                <a:cubicBezTo>
                  <a:pt x="267" y="133"/>
                  <a:pt x="267" y="120"/>
                  <a:pt x="267" y="110"/>
                </a:cubicBezTo>
                <a:cubicBezTo>
                  <a:pt x="267" y="106"/>
                  <a:pt x="267" y="100"/>
                  <a:pt x="268" y="94"/>
                </a:cubicBezTo>
                <a:cubicBezTo>
                  <a:pt x="277" y="94"/>
                  <a:pt x="284" y="94"/>
                  <a:pt x="288" y="94"/>
                </a:cubicBezTo>
                <a:cubicBezTo>
                  <a:pt x="291" y="131"/>
                  <a:pt x="310" y="144"/>
                  <a:pt x="350" y="144"/>
                </a:cubicBezTo>
                <a:cubicBezTo>
                  <a:pt x="364" y="144"/>
                  <a:pt x="379" y="142"/>
                  <a:pt x="387" y="138"/>
                </a:cubicBezTo>
                <a:cubicBezTo>
                  <a:pt x="386" y="113"/>
                  <a:pt x="386" y="113"/>
                  <a:pt x="386" y="113"/>
                </a:cubicBezTo>
                <a:cubicBezTo>
                  <a:pt x="378" y="118"/>
                  <a:pt x="367" y="121"/>
                  <a:pt x="356" y="121"/>
                </a:cubicBezTo>
                <a:close/>
                <a:moveTo>
                  <a:pt x="222" y="122"/>
                </a:moveTo>
                <a:cubicBezTo>
                  <a:pt x="210" y="122"/>
                  <a:pt x="205" y="118"/>
                  <a:pt x="205" y="108"/>
                </a:cubicBezTo>
                <a:cubicBezTo>
                  <a:pt x="205" y="99"/>
                  <a:pt x="211" y="93"/>
                  <a:pt x="227" y="93"/>
                </a:cubicBezTo>
                <a:cubicBezTo>
                  <a:pt x="229" y="93"/>
                  <a:pt x="231" y="93"/>
                  <a:pt x="232" y="93"/>
                </a:cubicBezTo>
                <a:cubicBezTo>
                  <a:pt x="232" y="103"/>
                  <a:pt x="232" y="114"/>
                  <a:pt x="232" y="121"/>
                </a:cubicBezTo>
                <a:cubicBezTo>
                  <a:pt x="230" y="122"/>
                  <a:pt x="225" y="122"/>
                  <a:pt x="222" y="122"/>
                </a:cubicBezTo>
                <a:close/>
                <a:moveTo>
                  <a:pt x="325" y="75"/>
                </a:moveTo>
                <a:cubicBezTo>
                  <a:pt x="325" y="59"/>
                  <a:pt x="330" y="48"/>
                  <a:pt x="345" y="48"/>
                </a:cubicBezTo>
                <a:cubicBezTo>
                  <a:pt x="353" y="48"/>
                  <a:pt x="358" y="52"/>
                  <a:pt x="358" y="60"/>
                </a:cubicBezTo>
                <a:cubicBezTo>
                  <a:pt x="358" y="71"/>
                  <a:pt x="351" y="76"/>
                  <a:pt x="336" y="76"/>
                </a:cubicBezTo>
                <a:cubicBezTo>
                  <a:pt x="332" y="76"/>
                  <a:pt x="328" y="76"/>
                  <a:pt x="325" y="75"/>
                </a:cubicBezTo>
                <a:close/>
                <a:moveTo>
                  <a:pt x="592" y="90"/>
                </a:moveTo>
                <a:cubicBezTo>
                  <a:pt x="592" y="80"/>
                  <a:pt x="592" y="68"/>
                  <a:pt x="592" y="68"/>
                </a:cubicBezTo>
                <a:cubicBezTo>
                  <a:pt x="592" y="39"/>
                  <a:pt x="580" y="27"/>
                  <a:pt x="545" y="27"/>
                </a:cubicBezTo>
                <a:cubicBezTo>
                  <a:pt x="525" y="27"/>
                  <a:pt x="511" y="30"/>
                  <a:pt x="489" y="30"/>
                </a:cubicBezTo>
                <a:cubicBezTo>
                  <a:pt x="490" y="50"/>
                  <a:pt x="490" y="75"/>
                  <a:pt x="490" y="90"/>
                </a:cubicBezTo>
                <a:cubicBezTo>
                  <a:pt x="490" y="105"/>
                  <a:pt x="490" y="133"/>
                  <a:pt x="489" y="142"/>
                </a:cubicBezTo>
                <a:cubicBezTo>
                  <a:pt x="527" y="142"/>
                  <a:pt x="527" y="142"/>
                  <a:pt x="527" y="142"/>
                </a:cubicBezTo>
                <a:cubicBezTo>
                  <a:pt x="526" y="133"/>
                  <a:pt x="525" y="107"/>
                  <a:pt x="525" y="90"/>
                </a:cubicBezTo>
                <a:cubicBezTo>
                  <a:pt x="525" y="80"/>
                  <a:pt x="525" y="68"/>
                  <a:pt x="526" y="52"/>
                </a:cubicBezTo>
                <a:cubicBezTo>
                  <a:pt x="529" y="51"/>
                  <a:pt x="534" y="50"/>
                  <a:pt x="539" y="50"/>
                </a:cubicBezTo>
                <a:cubicBezTo>
                  <a:pt x="552" y="50"/>
                  <a:pt x="557" y="56"/>
                  <a:pt x="557" y="73"/>
                </a:cubicBezTo>
                <a:cubicBezTo>
                  <a:pt x="557" y="73"/>
                  <a:pt x="557" y="83"/>
                  <a:pt x="557" y="90"/>
                </a:cubicBezTo>
                <a:cubicBezTo>
                  <a:pt x="557" y="105"/>
                  <a:pt x="556" y="133"/>
                  <a:pt x="556" y="142"/>
                </a:cubicBezTo>
                <a:cubicBezTo>
                  <a:pt x="593" y="142"/>
                  <a:pt x="593" y="142"/>
                  <a:pt x="593" y="142"/>
                </a:cubicBezTo>
                <a:cubicBezTo>
                  <a:pt x="593" y="133"/>
                  <a:pt x="592" y="107"/>
                  <a:pt x="592" y="90"/>
                </a:cubicBezTo>
                <a:close/>
                <a:moveTo>
                  <a:pt x="473" y="117"/>
                </a:moveTo>
                <a:cubicBezTo>
                  <a:pt x="475" y="142"/>
                  <a:pt x="475" y="142"/>
                  <a:pt x="475" y="142"/>
                </a:cubicBezTo>
                <a:cubicBezTo>
                  <a:pt x="472" y="142"/>
                  <a:pt x="463" y="144"/>
                  <a:pt x="451" y="144"/>
                </a:cubicBezTo>
                <a:cubicBezTo>
                  <a:pt x="426" y="144"/>
                  <a:pt x="413" y="134"/>
                  <a:pt x="413" y="108"/>
                </a:cubicBezTo>
                <a:cubicBezTo>
                  <a:pt x="413" y="88"/>
                  <a:pt x="413" y="66"/>
                  <a:pt x="414" y="54"/>
                </a:cubicBezTo>
                <a:cubicBezTo>
                  <a:pt x="401" y="54"/>
                  <a:pt x="401" y="54"/>
                  <a:pt x="401" y="54"/>
                </a:cubicBezTo>
                <a:cubicBezTo>
                  <a:pt x="401" y="49"/>
                  <a:pt x="401" y="41"/>
                  <a:pt x="401" y="35"/>
                </a:cubicBezTo>
                <a:cubicBezTo>
                  <a:pt x="420" y="32"/>
                  <a:pt x="426" y="21"/>
                  <a:pt x="429" y="0"/>
                </a:cubicBezTo>
                <a:cubicBezTo>
                  <a:pt x="450" y="0"/>
                  <a:pt x="450" y="0"/>
                  <a:pt x="450" y="0"/>
                </a:cubicBezTo>
                <a:cubicBezTo>
                  <a:pt x="449" y="9"/>
                  <a:pt x="449" y="22"/>
                  <a:pt x="449" y="30"/>
                </a:cubicBezTo>
                <a:cubicBezTo>
                  <a:pt x="471" y="30"/>
                  <a:pt x="471" y="30"/>
                  <a:pt x="471" y="30"/>
                </a:cubicBezTo>
                <a:cubicBezTo>
                  <a:pt x="471" y="54"/>
                  <a:pt x="471" y="54"/>
                  <a:pt x="471" y="54"/>
                </a:cubicBezTo>
                <a:cubicBezTo>
                  <a:pt x="448" y="54"/>
                  <a:pt x="448" y="54"/>
                  <a:pt x="448" y="54"/>
                </a:cubicBezTo>
                <a:cubicBezTo>
                  <a:pt x="448" y="98"/>
                  <a:pt x="448" y="98"/>
                  <a:pt x="448" y="98"/>
                </a:cubicBezTo>
                <a:cubicBezTo>
                  <a:pt x="448" y="115"/>
                  <a:pt x="452" y="119"/>
                  <a:pt x="463" y="119"/>
                </a:cubicBezTo>
                <a:cubicBezTo>
                  <a:pt x="467" y="119"/>
                  <a:pt x="471" y="118"/>
                  <a:pt x="473" y="117"/>
                </a:cubicBezTo>
                <a:close/>
                <a:moveTo>
                  <a:pt x="45" y="16"/>
                </a:moveTo>
                <a:cubicBezTo>
                  <a:pt x="50" y="16"/>
                  <a:pt x="54" y="18"/>
                  <a:pt x="58" y="22"/>
                </a:cubicBezTo>
                <a:cubicBezTo>
                  <a:pt x="79" y="43"/>
                  <a:pt x="79" y="43"/>
                  <a:pt x="79" y="43"/>
                </a:cubicBezTo>
                <a:cubicBezTo>
                  <a:pt x="100" y="22"/>
                  <a:pt x="100" y="22"/>
                  <a:pt x="100" y="22"/>
                </a:cubicBezTo>
                <a:cubicBezTo>
                  <a:pt x="103" y="18"/>
                  <a:pt x="108" y="16"/>
                  <a:pt x="112" y="16"/>
                </a:cubicBezTo>
                <a:cubicBezTo>
                  <a:pt x="117" y="16"/>
                  <a:pt x="122" y="18"/>
                  <a:pt x="125" y="22"/>
                </a:cubicBezTo>
                <a:cubicBezTo>
                  <a:pt x="151" y="47"/>
                  <a:pt x="151" y="47"/>
                  <a:pt x="151" y="47"/>
                </a:cubicBezTo>
                <a:cubicBezTo>
                  <a:pt x="158" y="54"/>
                  <a:pt x="158" y="65"/>
                  <a:pt x="151" y="73"/>
                </a:cubicBezTo>
                <a:cubicBezTo>
                  <a:pt x="79" y="144"/>
                  <a:pt x="79" y="144"/>
                  <a:pt x="79" y="144"/>
                </a:cubicBezTo>
                <a:cubicBezTo>
                  <a:pt x="7" y="73"/>
                  <a:pt x="7" y="73"/>
                  <a:pt x="7" y="73"/>
                </a:cubicBezTo>
                <a:cubicBezTo>
                  <a:pt x="0" y="65"/>
                  <a:pt x="0" y="54"/>
                  <a:pt x="7" y="47"/>
                </a:cubicBezTo>
                <a:cubicBezTo>
                  <a:pt x="32" y="22"/>
                  <a:pt x="32" y="22"/>
                  <a:pt x="32" y="22"/>
                </a:cubicBezTo>
                <a:cubicBezTo>
                  <a:pt x="36" y="18"/>
                  <a:pt x="41" y="16"/>
                  <a:pt x="45" y="16"/>
                </a:cubicBezTo>
                <a:moveTo>
                  <a:pt x="711" y="27"/>
                </a:moveTo>
                <a:cubicBezTo>
                  <a:pt x="730" y="27"/>
                  <a:pt x="730" y="27"/>
                  <a:pt x="730" y="27"/>
                </a:cubicBezTo>
                <a:cubicBezTo>
                  <a:pt x="730" y="31"/>
                  <a:pt x="730" y="31"/>
                  <a:pt x="730" y="31"/>
                </a:cubicBezTo>
                <a:cubicBezTo>
                  <a:pt x="723" y="31"/>
                  <a:pt x="723" y="31"/>
                  <a:pt x="723" y="31"/>
                </a:cubicBezTo>
                <a:cubicBezTo>
                  <a:pt x="723" y="51"/>
                  <a:pt x="723" y="51"/>
                  <a:pt x="723" y="51"/>
                </a:cubicBezTo>
                <a:cubicBezTo>
                  <a:pt x="718" y="51"/>
                  <a:pt x="718" y="51"/>
                  <a:pt x="718" y="51"/>
                </a:cubicBezTo>
                <a:cubicBezTo>
                  <a:pt x="718" y="31"/>
                  <a:pt x="718" y="31"/>
                  <a:pt x="718" y="31"/>
                </a:cubicBezTo>
                <a:cubicBezTo>
                  <a:pt x="711" y="31"/>
                  <a:pt x="711" y="31"/>
                  <a:pt x="711" y="31"/>
                </a:cubicBezTo>
                <a:lnTo>
                  <a:pt x="711" y="27"/>
                </a:lnTo>
                <a:close/>
                <a:moveTo>
                  <a:pt x="735" y="27"/>
                </a:moveTo>
                <a:cubicBezTo>
                  <a:pt x="741" y="27"/>
                  <a:pt x="741" y="27"/>
                  <a:pt x="741" y="27"/>
                </a:cubicBezTo>
                <a:cubicBezTo>
                  <a:pt x="744" y="37"/>
                  <a:pt x="744" y="37"/>
                  <a:pt x="744" y="37"/>
                </a:cubicBezTo>
                <a:cubicBezTo>
                  <a:pt x="745" y="40"/>
                  <a:pt x="747" y="46"/>
                  <a:pt x="747" y="46"/>
                </a:cubicBezTo>
                <a:cubicBezTo>
                  <a:pt x="747" y="46"/>
                  <a:pt x="747" y="46"/>
                  <a:pt x="747" y="46"/>
                </a:cubicBezTo>
                <a:cubicBezTo>
                  <a:pt x="747" y="46"/>
                  <a:pt x="748" y="40"/>
                  <a:pt x="749" y="37"/>
                </a:cubicBezTo>
                <a:cubicBezTo>
                  <a:pt x="752" y="27"/>
                  <a:pt x="752" y="27"/>
                  <a:pt x="752" y="27"/>
                </a:cubicBezTo>
                <a:cubicBezTo>
                  <a:pt x="759" y="27"/>
                  <a:pt x="759" y="27"/>
                  <a:pt x="759" y="27"/>
                </a:cubicBezTo>
                <a:cubicBezTo>
                  <a:pt x="759" y="51"/>
                  <a:pt x="759" y="51"/>
                  <a:pt x="759" y="51"/>
                </a:cubicBezTo>
                <a:cubicBezTo>
                  <a:pt x="755" y="51"/>
                  <a:pt x="755" y="51"/>
                  <a:pt x="755" y="51"/>
                </a:cubicBezTo>
                <a:cubicBezTo>
                  <a:pt x="755" y="42"/>
                  <a:pt x="755" y="42"/>
                  <a:pt x="755" y="42"/>
                </a:cubicBezTo>
                <a:cubicBezTo>
                  <a:pt x="755" y="38"/>
                  <a:pt x="755" y="31"/>
                  <a:pt x="755" y="31"/>
                </a:cubicBezTo>
                <a:cubicBezTo>
                  <a:pt x="755" y="31"/>
                  <a:pt x="755" y="31"/>
                  <a:pt x="755" y="31"/>
                </a:cubicBezTo>
                <a:cubicBezTo>
                  <a:pt x="755" y="31"/>
                  <a:pt x="753" y="37"/>
                  <a:pt x="752" y="41"/>
                </a:cubicBezTo>
                <a:cubicBezTo>
                  <a:pt x="749" y="51"/>
                  <a:pt x="749" y="51"/>
                  <a:pt x="749" y="51"/>
                </a:cubicBezTo>
                <a:cubicBezTo>
                  <a:pt x="745" y="51"/>
                  <a:pt x="745" y="51"/>
                  <a:pt x="745" y="51"/>
                </a:cubicBezTo>
                <a:cubicBezTo>
                  <a:pt x="742" y="41"/>
                  <a:pt x="742" y="41"/>
                  <a:pt x="742" y="41"/>
                </a:cubicBezTo>
                <a:cubicBezTo>
                  <a:pt x="740" y="37"/>
                  <a:pt x="739" y="31"/>
                  <a:pt x="739" y="31"/>
                </a:cubicBezTo>
                <a:cubicBezTo>
                  <a:pt x="739" y="31"/>
                  <a:pt x="739" y="31"/>
                  <a:pt x="739" y="31"/>
                </a:cubicBezTo>
                <a:cubicBezTo>
                  <a:pt x="739" y="31"/>
                  <a:pt x="739" y="38"/>
                  <a:pt x="739" y="42"/>
                </a:cubicBezTo>
                <a:cubicBezTo>
                  <a:pt x="739" y="51"/>
                  <a:pt x="739" y="51"/>
                  <a:pt x="739" y="51"/>
                </a:cubicBezTo>
                <a:cubicBezTo>
                  <a:pt x="735" y="51"/>
                  <a:pt x="735" y="51"/>
                  <a:pt x="735" y="51"/>
                </a:cubicBezTo>
                <a:lnTo>
                  <a:pt x="735" y="27"/>
                </a:lnTo>
                <a:close/>
              </a:path>
            </a:pathLst>
          </a:custGeom>
          <a:solidFill>
            <a:srgbClr val="7D3F9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0" name="Text Placeholder 4">
            <a:extLst>
              <a:ext uri="{FF2B5EF4-FFF2-40B4-BE49-F238E27FC236}">
                <a16:creationId xmlns:a16="http://schemas.microsoft.com/office/drawing/2014/main" id="{82323A7D-5761-4AEF-8E75-65750A20EB3B}"/>
              </a:ext>
            </a:extLst>
          </p:cNvPr>
          <p:cNvSpPr>
            <a:spLocks noGrp="1"/>
          </p:cNvSpPr>
          <p:nvPr>
            <p:ph type="body" sz="quarter" idx="19" hasCustomPrompt="1"/>
          </p:nvPr>
        </p:nvSpPr>
        <p:spPr>
          <a:xfrm>
            <a:off x="571254" y="6375760"/>
            <a:ext cx="2798793" cy="201168"/>
          </a:xfrm>
          <a:prstGeom prst="rect">
            <a:avLst/>
          </a:prstGeom>
        </p:spPr>
        <p:txBody>
          <a:bodyPr>
            <a:noAutofit/>
          </a:bodyPr>
          <a:lstStyle>
            <a:lvl1pPr algn="l">
              <a:defRPr sz="1200" b="0">
                <a:solidFill>
                  <a:schemeClr val="tx2"/>
                </a:solidFill>
                <a:latin typeface="+mn-lt"/>
              </a:defRPr>
            </a:lvl1pPr>
            <a:lvl2pPr algn="r">
              <a:defRPr b="1">
                <a:solidFill>
                  <a:schemeClr val="tx2"/>
                </a:solidFill>
                <a:latin typeface="+mn-lt"/>
              </a:defRPr>
            </a:lvl2pPr>
          </a:lstStyle>
          <a:p>
            <a:pPr lvl="0"/>
            <a:r>
              <a:rPr lang="en-US"/>
              <a:t>Presenter name</a:t>
            </a:r>
          </a:p>
        </p:txBody>
      </p:sp>
      <p:sp>
        <p:nvSpPr>
          <p:cNvPr id="9" name="Title 1"/>
          <p:cNvSpPr>
            <a:spLocks noGrp="1"/>
          </p:cNvSpPr>
          <p:nvPr>
            <p:ph type="ctrTitle" hasCustomPrompt="1"/>
          </p:nvPr>
        </p:nvSpPr>
        <p:spPr>
          <a:xfrm>
            <a:off x="813964" y="4356947"/>
            <a:ext cx="10564071" cy="795528"/>
          </a:xfrm>
        </p:spPr>
        <p:txBody>
          <a:bodyPr rIns="0" anchor="b" anchorCtr="0"/>
          <a:lstStyle>
            <a:lvl1pPr algn="ctr">
              <a:lnSpc>
                <a:spcPct val="90000"/>
              </a:lnSpc>
              <a:defRPr sz="4000">
                <a:solidFill>
                  <a:schemeClr val="accent2"/>
                </a:solidFill>
              </a:defRPr>
            </a:lvl1pPr>
          </a:lstStyle>
          <a:p>
            <a:r>
              <a:rPr lang="en-US"/>
              <a:t>Click to add title</a:t>
            </a:r>
          </a:p>
        </p:txBody>
      </p:sp>
      <p:sp>
        <p:nvSpPr>
          <p:cNvPr id="11" name="Subtitle 2"/>
          <p:cNvSpPr>
            <a:spLocks noGrp="1"/>
          </p:cNvSpPr>
          <p:nvPr>
            <p:ph type="subTitle" idx="1" hasCustomPrompt="1"/>
          </p:nvPr>
        </p:nvSpPr>
        <p:spPr>
          <a:xfrm>
            <a:off x="813964" y="5265518"/>
            <a:ext cx="10564071" cy="347472"/>
          </a:xfrm>
        </p:spPr>
        <p:txBody>
          <a:bodyPr/>
          <a:lstStyle>
            <a:lvl1pPr marL="0" indent="0" algn="ctr">
              <a:spcBef>
                <a:spcPts val="600"/>
              </a:spcBef>
              <a:buNone/>
              <a:defRPr sz="1400" b="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add presenter information</a:t>
            </a:r>
          </a:p>
        </p:txBody>
      </p:sp>
    </p:spTree>
    <p:extLst>
      <p:ext uri="{BB962C8B-B14F-4D97-AF65-F5344CB8AC3E}">
        <p14:creationId xmlns:p14="http://schemas.microsoft.com/office/powerpoint/2010/main" val="1669353592"/>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6">
    <p:spTree>
      <p:nvGrpSpPr>
        <p:cNvPr id="1" name=""/>
        <p:cNvGrpSpPr/>
        <p:nvPr/>
      </p:nvGrpSpPr>
      <p:grpSpPr>
        <a:xfrm>
          <a:off x="0" y="0"/>
          <a:ext cx="0" cy="0"/>
          <a:chOff x="0" y="0"/>
          <a:chExt cx="0" cy="0"/>
        </a:xfrm>
      </p:grpSpPr>
      <p:sp>
        <p:nvSpPr>
          <p:cNvPr id="6" name="Picture Placeholder 6">
            <a:extLst>
              <a:ext uri="{FF2B5EF4-FFF2-40B4-BE49-F238E27FC236}">
                <a16:creationId xmlns:a16="http://schemas.microsoft.com/office/drawing/2014/main" id="{AD57F1C3-026C-4E29-99D9-D207AB9AE851}"/>
              </a:ext>
            </a:extLst>
          </p:cNvPr>
          <p:cNvSpPr>
            <a:spLocks noGrp="1"/>
          </p:cNvSpPr>
          <p:nvPr>
            <p:ph type="pic" sz="quarter" idx="16" hasCustomPrompt="1"/>
          </p:nvPr>
        </p:nvSpPr>
        <p:spPr>
          <a:xfrm>
            <a:off x="6096000" y="0"/>
            <a:ext cx="6096001" cy="6858000"/>
          </a:xfrm>
          <a:prstGeom prst="rect">
            <a:avLst/>
          </a:prstGeom>
          <a:solidFill>
            <a:schemeClr val="bg1">
              <a:lumMod val="75000"/>
            </a:schemeClr>
          </a:solidFill>
        </p:spPr>
        <p:txBody>
          <a:bodyPr anchor="ctr"/>
          <a:lstStyle>
            <a:lvl1pPr algn="ctr">
              <a:spcBef>
                <a:spcPct val="0"/>
              </a:spcBef>
              <a:spcAft>
                <a:spcPct val="0"/>
              </a:spcAft>
              <a:defRPr sz="6600" b="1">
                <a:solidFill>
                  <a:schemeClr val="bg2"/>
                </a:solidFill>
                <a:latin typeface="+mn-lt"/>
              </a:defRPr>
            </a:lvl1pPr>
          </a:lstStyle>
          <a:p>
            <a:br>
              <a:rPr lang="en-US"/>
            </a:br>
            <a:r>
              <a:rPr lang="en-US"/>
              <a:t>IMAGE</a:t>
            </a:r>
            <a:br>
              <a:rPr lang="en-US"/>
            </a:br>
            <a:br>
              <a:rPr lang="en-US"/>
            </a:br>
            <a:br>
              <a:rPr lang="en-US"/>
            </a:br>
            <a:endParaRPr lang="en-US"/>
          </a:p>
        </p:txBody>
      </p:sp>
      <p:sp>
        <p:nvSpPr>
          <p:cNvPr id="7" name="Title 1"/>
          <p:cNvSpPr>
            <a:spLocks noGrp="1"/>
          </p:cNvSpPr>
          <p:nvPr>
            <p:ph type="ctrTitle" hasCustomPrompt="1"/>
          </p:nvPr>
        </p:nvSpPr>
        <p:spPr>
          <a:xfrm>
            <a:off x="557931" y="1077090"/>
            <a:ext cx="4682948" cy="2011680"/>
          </a:xfrm>
        </p:spPr>
        <p:txBody>
          <a:bodyPr rIns="0" anchor="b" anchorCtr="0"/>
          <a:lstStyle>
            <a:lvl1pPr>
              <a:lnSpc>
                <a:spcPct val="90000"/>
              </a:lnSpc>
              <a:defRPr sz="4000">
                <a:solidFill>
                  <a:schemeClr val="tx2"/>
                </a:solidFill>
              </a:defRPr>
            </a:lvl1pPr>
          </a:lstStyle>
          <a:p>
            <a:r>
              <a:rPr lang="en-US"/>
              <a:t>Click to add title</a:t>
            </a:r>
          </a:p>
        </p:txBody>
      </p:sp>
      <p:sp>
        <p:nvSpPr>
          <p:cNvPr id="8" name="Text Placeholder 4"/>
          <p:cNvSpPr>
            <a:spLocks noGrp="1"/>
          </p:cNvSpPr>
          <p:nvPr>
            <p:ph type="body" sz="quarter" idx="17" hasCustomPrompt="1"/>
          </p:nvPr>
        </p:nvSpPr>
        <p:spPr>
          <a:xfrm>
            <a:off x="557930" y="3325706"/>
            <a:ext cx="3582950" cy="1262324"/>
          </a:xfrm>
        </p:spPr>
        <p:txBody>
          <a:bodyPr/>
          <a:lstStyle>
            <a:lvl1pPr>
              <a:defRPr sz="1600" b="1">
                <a:solidFill>
                  <a:schemeClr val="tx2"/>
                </a:solidFill>
              </a:defRPr>
            </a:lvl1pPr>
            <a:lvl2pPr marL="0" indent="0">
              <a:spcBef>
                <a:spcPct val="0"/>
              </a:spcBef>
              <a:spcAft>
                <a:spcPts val="2400"/>
              </a:spcAft>
              <a:buFontTx/>
              <a:buNone/>
              <a:defRPr sz="1600">
                <a:solidFill>
                  <a:schemeClr val="tx2"/>
                </a:solidFill>
              </a:defRPr>
            </a:lvl2pPr>
            <a:lvl3pPr marL="0" indent="0">
              <a:buFontTx/>
              <a:buNone/>
              <a:defRPr sz="1200">
                <a:solidFill>
                  <a:schemeClr val="tx2"/>
                </a:solidFill>
              </a:defRPr>
            </a:lvl3pPr>
            <a:lvl4pPr>
              <a:defRPr>
                <a:solidFill>
                  <a:schemeClr val="bg1"/>
                </a:solidFill>
              </a:defRPr>
            </a:lvl4pPr>
            <a:lvl5pPr>
              <a:defRPr>
                <a:solidFill>
                  <a:schemeClr val="bg1"/>
                </a:solidFill>
              </a:defRPr>
            </a:lvl5pPr>
          </a:lstStyle>
          <a:p>
            <a:pPr lvl="0"/>
            <a:r>
              <a:rPr lang="en-US"/>
              <a:t>Presenter name</a:t>
            </a:r>
          </a:p>
          <a:p>
            <a:pPr lvl="1"/>
            <a:r>
              <a:rPr lang="en-US"/>
              <a:t>Presenter title</a:t>
            </a:r>
          </a:p>
          <a:p>
            <a:pPr lvl="2"/>
            <a:r>
              <a:rPr lang="en-US"/>
              <a:t>Date</a:t>
            </a:r>
          </a:p>
        </p:txBody>
      </p:sp>
      <p:sp>
        <p:nvSpPr>
          <p:cNvPr id="9" name="Freeform 8"/>
          <p:cNvSpPr>
            <a:spLocks noEditPoints="1"/>
          </p:cNvSpPr>
          <p:nvPr userDrawn="1"/>
        </p:nvSpPr>
        <p:spPr bwMode="auto">
          <a:xfrm>
            <a:off x="547508" y="5926781"/>
            <a:ext cx="2162843" cy="418678"/>
          </a:xfrm>
          <a:custGeom>
            <a:avLst/>
            <a:gdLst>
              <a:gd name="T0" fmla="*/ 657 w 759"/>
              <a:gd name="T1" fmla="*/ 27 h 144"/>
              <a:gd name="T2" fmla="*/ 649 w 759"/>
              <a:gd name="T3" fmla="*/ 50 h 144"/>
              <a:gd name="T4" fmla="*/ 664 w 759"/>
              <a:gd name="T5" fmla="*/ 74 h 144"/>
              <a:gd name="T6" fmla="*/ 705 w 759"/>
              <a:gd name="T7" fmla="*/ 142 h 144"/>
              <a:gd name="T8" fmla="*/ 641 w 759"/>
              <a:gd name="T9" fmla="*/ 108 h 144"/>
              <a:gd name="T10" fmla="*/ 669 w 759"/>
              <a:gd name="T11" fmla="*/ 121 h 144"/>
              <a:gd name="T12" fmla="*/ 326 w 759"/>
              <a:gd name="T13" fmla="*/ 95 h 144"/>
              <a:gd name="T14" fmla="*/ 392 w 759"/>
              <a:gd name="T15" fmla="*/ 60 h 144"/>
              <a:gd name="T16" fmla="*/ 268 w 759"/>
              <a:gd name="T17" fmla="*/ 74 h 144"/>
              <a:gd name="T18" fmla="*/ 180 w 759"/>
              <a:gd name="T19" fmla="*/ 33 h 144"/>
              <a:gd name="T20" fmla="*/ 233 w 759"/>
              <a:gd name="T21" fmla="*/ 72 h 144"/>
              <a:gd name="T22" fmla="*/ 170 w 759"/>
              <a:gd name="T23" fmla="*/ 108 h 144"/>
              <a:gd name="T24" fmla="*/ 267 w 759"/>
              <a:gd name="T25" fmla="*/ 110 h 144"/>
              <a:gd name="T26" fmla="*/ 350 w 759"/>
              <a:gd name="T27" fmla="*/ 144 h 144"/>
              <a:gd name="T28" fmla="*/ 356 w 759"/>
              <a:gd name="T29" fmla="*/ 121 h 144"/>
              <a:gd name="T30" fmla="*/ 227 w 759"/>
              <a:gd name="T31" fmla="*/ 93 h 144"/>
              <a:gd name="T32" fmla="*/ 222 w 759"/>
              <a:gd name="T33" fmla="*/ 122 h 144"/>
              <a:gd name="T34" fmla="*/ 358 w 759"/>
              <a:gd name="T35" fmla="*/ 60 h 144"/>
              <a:gd name="T36" fmla="*/ 592 w 759"/>
              <a:gd name="T37" fmla="*/ 90 h 144"/>
              <a:gd name="T38" fmla="*/ 489 w 759"/>
              <a:gd name="T39" fmla="*/ 30 h 144"/>
              <a:gd name="T40" fmla="*/ 527 w 759"/>
              <a:gd name="T41" fmla="*/ 142 h 144"/>
              <a:gd name="T42" fmla="*/ 539 w 759"/>
              <a:gd name="T43" fmla="*/ 50 h 144"/>
              <a:gd name="T44" fmla="*/ 556 w 759"/>
              <a:gd name="T45" fmla="*/ 142 h 144"/>
              <a:gd name="T46" fmla="*/ 473 w 759"/>
              <a:gd name="T47" fmla="*/ 117 h 144"/>
              <a:gd name="T48" fmla="*/ 413 w 759"/>
              <a:gd name="T49" fmla="*/ 108 h 144"/>
              <a:gd name="T50" fmla="*/ 401 w 759"/>
              <a:gd name="T51" fmla="*/ 35 h 144"/>
              <a:gd name="T52" fmla="*/ 449 w 759"/>
              <a:gd name="T53" fmla="*/ 30 h 144"/>
              <a:gd name="T54" fmla="*/ 448 w 759"/>
              <a:gd name="T55" fmla="*/ 54 h 144"/>
              <a:gd name="T56" fmla="*/ 473 w 759"/>
              <a:gd name="T57" fmla="*/ 117 h 144"/>
              <a:gd name="T58" fmla="*/ 79 w 759"/>
              <a:gd name="T59" fmla="*/ 43 h 144"/>
              <a:gd name="T60" fmla="*/ 125 w 759"/>
              <a:gd name="T61" fmla="*/ 22 h 144"/>
              <a:gd name="T62" fmla="*/ 79 w 759"/>
              <a:gd name="T63" fmla="*/ 144 h 144"/>
              <a:gd name="T64" fmla="*/ 32 w 759"/>
              <a:gd name="T65" fmla="*/ 22 h 144"/>
              <a:gd name="T66" fmla="*/ 730 w 759"/>
              <a:gd name="T67" fmla="*/ 27 h 144"/>
              <a:gd name="T68" fmla="*/ 723 w 759"/>
              <a:gd name="T69" fmla="*/ 51 h 144"/>
              <a:gd name="T70" fmla="*/ 711 w 759"/>
              <a:gd name="T71" fmla="*/ 31 h 144"/>
              <a:gd name="T72" fmla="*/ 741 w 759"/>
              <a:gd name="T73" fmla="*/ 27 h 144"/>
              <a:gd name="T74" fmla="*/ 747 w 759"/>
              <a:gd name="T75" fmla="*/ 46 h 144"/>
              <a:gd name="T76" fmla="*/ 759 w 759"/>
              <a:gd name="T77" fmla="*/ 27 h 144"/>
              <a:gd name="T78" fmla="*/ 755 w 759"/>
              <a:gd name="T79" fmla="*/ 42 h 144"/>
              <a:gd name="T80" fmla="*/ 752 w 759"/>
              <a:gd name="T81" fmla="*/ 41 h 144"/>
              <a:gd name="T82" fmla="*/ 742 w 759"/>
              <a:gd name="T83" fmla="*/ 41 h 144"/>
              <a:gd name="T84" fmla="*/ 739 w 759"/>
              <a:gd name="T85" fmla="*/ 42 h 144"/>
              <a:gd name="T86" fmla="*/ 735 w 759"/>
              <a:gd name="T87" fmla="*/ 2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59" h="144">
                <a:moveTo>
                  <a:pt x="704" y="110"/>
                </a:moveTo>
                <a:cubicBezTo>
                  <a:pt x="704" y="100"/>
                  <a:pt x="705" y="86"/>
                  <a:pt x="705" y="69"/>
                </a:cubicBezTo>
                <a:cubicBezTo>
                  <a:pt x="705" y="38"/>
                  <a:pt x="692" y="27"/>
                  <a:pt x="657" y="27"/>
                </a:cubicBezTo>
                <a:cubicBezTo>
                  <a:pt x="640" y="27"/>
                  <a:pt x="625" y="29"/>
                  <a:pt x="616" y="33"/>
                </a:cubicBezTo>
                <a:cubicBezTo>
                  <a:pt x="618" y="58"/>
                  <a:pt x="618" y="58"/>
                  <a:pt x="618" y="58"/>
                </a:cubicBezTo>
                <a:cubicBezTo>
                  <a:pt x="626" y="54"/>
                  <a:pt x="637" y="50"/>
                  <a:pt x="649" y="50"/>
                </a:cubicBezTo>
                <a:cubicBezTo>
                  <a:pt x="665" y="50"/>
                  <a:pt x="669" y="56"/>
                  <a:pt x="669" y="72"/>
                </a:cubicBezTo>
                <a:cubicBezTo>
                  <a:pt x="669" y="74"/>
                  <a:pt x="669" y="74"/>
                  <a:pt x="669" y="74"/>
                </a:cubicBezTo>
                <a:cubicBezTo>
                  <a:pt x="668" y="74"/>
                  <a:pt x="665" y="74"/>
                  <a:pt x="664" y="74"/>
                </a:cubicBezTo>
                <a:cubicBezTo>
                  <a:pt x="624" y="74"/>
                  <a:pt x="606" y="86"/>
                  <a:pt x="606" y="108"/>
                </a:cubicBezTo>
                <a:cubicBezTo>
                  <a:pt x="606" y="131"/>
                  <a:pt x="618" y="144"/>
                  <a:pt x="650" y="144"/>
                </a:cubicBezTo>
                <a:cubicBezTo>
                  <a:pt x="667" y="144"/>
                  <a:pt x="684" y="142"/>
                  <a:pt x="705" y="142"/>
                </a:cubicBezTo>
                <a:cubicBezTo>
                  <a:pt x="704" y="133"/>
                  <a:pt x="704" y="120"/>
                  <a:pt x="704" y="110"/>
                </a:cubicBezTo>
                <a:close/>
                <a:moveTo>
                  <a:pt x="658" y="122"/>
                </a:moveTo>
                <a:cubicBezTo>
                  <a:pt x="646" y="122"/>
                  <a:pt x="641" y="118"/>
                  <a:pt x="641" y="108"/>
                </a:cubicBezTo>
                <a:cubicBezTo>
                  <a:pt x="641" y="99"/>
                  <a:pt x="648" y="93"/>
                  <a:pt x="664" y="93"/>
                </a:cubicBezTo>
                <a:cubicBezTo>
                  <a:pt x="666" y="93"/>
                  <a:pt x="667" y="93"/>
                  <a:pt x="669" y="93"/>
                </a:cubicBezTo>
                <a:cubicBezTo>
                  <a:pt x="669" y="103"/>
                  <a:pt x="668" y="114"/>
                  <a:pt x="669" y="121"/>
                </a:cubicBezTo>
                <a:cubicBezTo>
                  <a:pt x="666" y="122"/>
                  <a:pt x="662" y="122"/>
                  <a:pt x="658" y="122"/>
                </a:cubicBezTo>
                <a:close/>
                <a:moveTo>
                  <a:pt x="356" y="121"/>
                </a:moveTo>
                <a:cubicBezTo>
                  <a:pt x="336" y="121"/>
                  <a:pt x="326" y="111"/>
                  <a:pt x="326" y="95"/>
                </a:cubicBezTo>
                <a:cubicBezTo>
                  <a:pt x="326" y="94"/>
                  <a:pt x="326" y="94"/>
                  <a:pt x="326" y="94"/>
                </a:cubicBezTo>
                <a:cubicBezTo>
                  <a:pt x="329" y="95"/>
                  <a:pt x="336" y="95"/>
                  <a:pt x="340" y="95"/>
                </a:cubicBezTo>
                <a:cubicBezTo>
                  <a:pt x="375" y="95"/>
                  <a:pt x="392" y="84"/>
                  <a:pt x="392" y="60"/>
                </a:cubicBezTo>
                <a:cubicBezTo>
                  <a:pt x="392" y="40"/>
                  <a:pt x="378" y="27"/>
                  <a:pt x="346" y="27"/>
                </a:cubicBezTo>
                <a:cubicBezTo>
                  <a:pt x="307" y="27"/>
                  <a:pt x="292" y="44"/>
                  <a:pt x="288" y="75"/>
                </a:cubicBezTo>
                <a:cubicBezTo>
                  <a:pt x="283" y="75"/>
                  <a:pt x="277" y="74"/>
                  <a:pt x="268" y="74"/>
                </a:cubicBezTo>
                <a:cubicBezTo>
                  <a:pt x="268" y="73"/>
                  <a:pt x="268" y="71"/>
                  <a:pt x="268" y="69"/>
                </a:cubicBezTo>
                <a:cubicBezTo>
                  <a:pt x="268" y="38"/>
                  <a:pt x="255" y="27"/>
                  <a:pt x="221" y="27"/>
                </a:cubicBezTo>
                <a:cubicBezTo>
                  <a:pt x="204" y="27"/>
                  <a:pt x="189" y="29"/>
                  <a:pt x="180" y="33"/>
                </a:cubicBezTo>
                <a:cubicBezTo>
                  <a:pt x="181" y="58"/>
                  <a:pt x="181" y="58"/>
                  <a:pt x="181" y="58"/>
                </a:cubicBezTo>
                <a:cubicBezTo>
                  <a:pt x="189" y="54"/>
                  <a:pt x="201" y="50"/>
                  <a:pt x="212" y="50"/>
                </a:cubicBezTo>
                <a:cubicBezTo>
                  <a:pt x="228" y="50"/>
                  <a:pt x="233" y="56"/>
                  <a:pt x="233" y="72"/>
                </a:cubicBezTo>
                <a:cubicBezTo>
                  <a:pt x="233" y="74"/>
                  <a:pt x="233" y="74"/>
                  <a:pt x="233" y="74"/>
                </a:cubicBezTo>
                <a:cubicBezTo>
                  <a:pt x="232" y="74"/>
                  <a:pt x="229" y="74"/>
                  <a:pt x="227" y="74"/>
                </a:cubicBezTo>
                <a:cubicBezTo>
                  <a:pt x="188" y="74"/>
                  <a:pt x="170" y="86"/>
                  <a:pt x="170" y="108"/>
                </a:cubicBezTo>
                <a:cubicBezTo>
                  <a:pt x="170" y="131"/>
                  <a:pt x="181" y="144"/>
                  <a:pt x="213" y="144"/>
                </a:cubicBezTo>
                <a:cubicBezTo>
                  <a:pt x="230" y="144"/>
                  <a:pt x="247" y="142"/>
                  <a:pt x="269" y="142"/>
                </a:cubicBezTo>
                <a:cubicBezTo>
                  <a:pt x="267" y="133"/>
                  <a:pt x="267" y="120"/>
                  <a:pt x="267" y="110"/>
                </a:cubicBezTo>
                <a:cubicBezTo>
                  <a:pt x="267" y="106"/>
                  <a:pt x="267" y="100"/>
                  <a:pt x="268" y="94"/>
                </a:cubicBezTo>
                <a:cubicBezTo>
                  <a:pt x="277" y="94"/>
                  <a:pt x="284" y="94"/>
                  <a:pt x="288" y="94"/>
                </a:cubicBezTo>
                <a:cubicBezTo>
                  <a:pt x="291" y="131"/>
                  <a:pt x="310" y="144"/>
                  <a:pt x="350" y="144"/>
                </a:cubicBezTo>
                <a:cubicBezTo>
                  <a:pt x="364" y="144"/>
                  <a:pt x="379" y="142"/>
                  <a:pt x="387" y="138"/>
                </a:cubicBezTo>
                <a:cubicBezTo>
                  <a:pt x="386" y="113"/>
                  <a:pt x="386" y="113"/>
                  <a:pt x="386" y="113"/>
                </a:cubicBezTo>
                <a:cubicBezTo>
                  <a:pt x="378" y="118"/>
                  <a:pt x="367" y="121"/>
                  <a:pt x="356" y="121"/>
                </a:cubicBezTo>
                <a:close/>
                <a:moveTo>
                  <a:pt x="222" y="122"/>
                </a:moveTo>
                <a:cubicBezTo>
                  <a:pt x="210" y="122"/>
                  <a:pt x="205" y="118"/>
                  <a:pt x="205" y="108"/>
                </a:cubicBezTo>
                <a:cubicBezTo>
                  <a:pt x="205" y="99"/>
                  <a:pt x="211" y="93"/>
                  <a:pt x="227" y="93"/>
                </a:cubicBezTo>
                <a:cubicBezTo>
                  <a:pt x="229" y="93"/>
                  <a:pt x="231" y="93"/>
                  <a:pt x="232" y="93"/>
                </a:cubicBezTo>
                <a:cubicBezTo>
                  <a:pt x="232" y="103"/>
                  <a:pt x="232" y="114"/>
                  <a:pt x="232" y="121"/>
                </a:cubicBezTo>
                <a:cubicBezTo>
                  <a:pt x="230" y="122"/>
                  <a:pt x="225" y="122"/>
                  <a:pt x="222" y="122"/>
                </a:cubicBezTo>
                <a:close/>
                <a:moveTo>
                  <a:pt x="325" y="75"/>
                </a:moveTo>
                <a:cubicBezTo>
                  <a:pt x="325" y="59"/>
                  <a:pt x="330" y="48"/>
                  <a:pt x="345" y="48"/>
                </a:cubicBezTo>
                <a:cubicBezTo>
                  <a:pt x="353" y="48"/>
                  <a:pt x="358" y="52"/>
                  <a:pt x="358" y="60"/>
                </a:cubicBezTo>
                <a:cubicBezTo>
                  <a:pt x="358" y="71"/>
                  <a:pt x="351" y="76"/>
                  <a:pt x="336" y="76"/>
                </a:cubicBezTo>
                <a:cubicBezTo>
                  <a:pt x="332" y="76"/>
                  <a:pt x="328" y="76"/>
                  <a:pt x="325" y="75"/>
                </a:cubicBezTo>
                <a:close/>
                <a:moveTo>
                  <a:pt x="592" y="90"/>
                </a:moveTo>
                <a:cubicBezTo>
                  <a:pt x="592" y="80"/>
                  <a:pt x="592" y="68"/>
                  <a:pt x="592" y="68"/>
                </a:cubicBezTo>
                <a:cubicBezTo>
                  <a:pt x="592" y="39"/>
                  <a:pt x="580" y="27"/>
                  <a:pt x="545" y="27"/>
                </a:cubicBezTo>
                <a:cubicBezTo>
                  <a:pt x="525" y="27"/>
                  <a:pt x="511" y="30"/>
                  <a:pt x="489" y="30"/>
                </a:cubicBezTo>
                <a:cubicBezTo>
                  <a:pt x="490" y="50"/>
                  <a:pt x="490" y="75"/>
                  <a:pt x="490" y="90"/>
                </a:cubicBezTo>
                <a:cubicBezTo>
                  <a:pt x="490" y="105"/>
                  <a:pt x="490" y="133"/>
                  <a:pt x="489" y="142"/>
                </a:cubicBezTo>
                <a:cubicBezTo>
                  <a:pt x="527" y="142"/>
                  <a:pt x="527" y="142"/>
                  <a:pt x="527" y="142"/>
                </a:cubicBezTo>
                <a:cubicBezTo>
                  <a:pt x="526" y="133"/>
                  <a:pt x="525" y="107"/>
                  <a:pt x="525" y="90"/>
                </a:cubicBezTo>
                <a:cubicBezTo>
                  <a:pt x="525" y="80"/>
                  <a:pt x="525" y="68"/>
                  <a:pt x="526" y="52"/>
                </a:cubicBezTo>
                <a:cubicBezTo>
                  <a:pt x="529" y="51"/>
                  <a:pt x="534" y="50"/>
                  <a:pt x="539" y="50"/>
                </a:cubicBezTo>
                <a:cubicBezTo>
                  <a:pt x="552" y="50"/>
                  <a:pt x="557" y="56"/>
                  <a:pt x="557" y="73"/>
                </a:cubicBezTo>
                <a:cubicBezTo>
                  <a:pt x="557" y="73"/>
                  <a:pt x="557" y="83"/>
                  <a:pt x="557" y="90"/>
                </a:cubicBezTo>
                <a:cubicBezTo>
                  <a:pt x="557" y="105"/>
                  <a:pt x="556" y="133"/>
                  <a:pt x="556" y="142"/>
                </a:cubicBezTo>
                <a:cubicBezTo>
                  <a:pt x="593" y="142"/>
                  <a:pt x="593" y="142"/>
                  <a:pt x="593" y="142"/>
                </a:cubicBezTo>
                <a:cubicBezTo>
                  <a:pt x="593" y="133"/>
                  <a:pt x="592" y="107"/>
                  <a:pt x="592" y="90"/>
                </a:cubicBezTo>
                <a:close/>
                <a:moveTo>
                  <a:pt x="473" y="117"/>
                </a:moveTo>
                <a:cubicBezTo>
                  <a:pt x="475" y="142"/>
                  <a:pt x="475" y="142"/>
                  <a:pt x="475" y="142"/>
                </a:cubicBezTo>
                <a:cubicBezTo>
                  <a:pt x="472" y="142"/>
                  <a:pt x="463" y="144"/>
                  <a:pt x="451" y="144"/>
                </a:cubicBezTo>
                <a:cubicBezTo>
                  <a:pt x="426" y="144"/>
                  <a:pt x="413" y="134"/>
                  <a:pt x="413" y="108"/>
                </a:cubicBezTo>
                <a:cubicBezTo>
                  <a:pt x="413" y="88"/>
                  <a:pt x="413" y="66"/>
                  <a:pt x="414" y="54"/>
                </a:cubicBezTo>
                <a:cubicBezTo>
                  <a:pt x="401" y="54"/>
                  <a:pt x="401" y="54"/>
                  <a:pt x="401" y="54"/>
                </a:cubicBezTo>
                <a:cubicBezTo>
                  <a:pt x="401" y="49"/>
                  <a:pt x="401" y="41"/>
                  <a:pt x="401" y="35"/>
                </a:cubicBezTo>
                <a:cubicBezTo>
                  <a:pt x="420" y="32"/>
                  <a:pt x="426" y="21"/>
                  <a:pt x="429" y="0"/>
                </a:cubicBezTo>
                <a:cubicBezTo>
                  <a:pt x="450" y="0"/>
                  <a:pt x="450" y="0"/>
                  <a:pt x="450" y="0"/>
                </a:cubicBezTo>
                <a:cubicBezTo>
                  <a:pt x="449" y="9"/>
                  <a:pt x="449" y="22"/>
                  <a:pt x="449" y="30"/>
                </a:cubicBezTo>
                <a:cubicBezTo>
                  <a:pt x="471" y="30"/>
                  <a:pt x="471" y="30"/>
                  <a:pt x="471" y="30"/>
                </a:cubicBezTo>
                <a:cubicBezTo>
                  <a:pt x="471" y="54"/>
                  <a:pt x="471" y="54"/>
                  <a:pt x="471" y="54"/>
                </a:cubicBezTo>
                <a:cubicBezTo>
                  <a:pt x="448" y="54"/>
                  <a:pt x="448" y="54"/>
                  <a:pt x="448" y="54"/>
                </a:cubicBezTo>
                <a:cubicBezTo>
                  <a:pt x="448" y="98"/>
                  <a:pt x="448" y="98"/>
                  <a:pt x="448" y="98"/>
                </a:cubicBezTo>
                <a:cubicBezTo>
                  <a:pt x="448" y="115"/>
                  <a:pt x="452" y="119"/>
                  <a:pt x="463" y="119"/>
                </a:cubicBezTo>
                <a:cubicBezTo>
                  <a:pt x="467" y="119"/>
                  <a:pt x="471" y="118"/>
                  <a:pt x="473" y="117"/>
                </a:cubicBezTo>
                <a:close/>
                <a:moveTo>
                  <a:pt x="45" y="16"/>
                </a:moveTo>
                <a:cubicBezTo>
                  <a:pt x="50" y="16"/>
                  <a:pt x="54" y="18"/>
                  <a:pt x="58" y="22"/>
                </a:cubicBezTo>
                <a:cubicBezTo>
                  <a:pt x="79" y="43"/>
                  <a:pt x="79" y="43"/>
                  <a:pt x="79" y="43"/>
                </a:cubicBezTo>
                <a:cubicBezTo>
                  <a:pt x="100" y="22"/>
                  <a:pt x="100" y="22"/>
                  <a:pt x="100" y="22"/>
                </a:cubicBezTo>
                <a:cubicBezTo>
                  <a:pt x="103" y="18"/>
                  <a:pt x="108" y="16"/>
                  <a:pt x="112" y="16"/>
                </a:cubicBezTo>
                <a:cubicBezTo>
                  <a:pt x="117" y="16"/>
                  <a:pt x="122" y="18"/>
                  <a:pt x="125" y="22"/>
                </a:cubicBezTo>
                <a:cubicBezTo>
                  <a:pt x="151" y="47"/>
                  <a:pt x="151" y="47"/>
                  <a:pt x="151" y="47"/>
                </a:cubicBezTo>
                <a:cubicBezTo>
                  <a:pt x="158" y="54"/>
                  <a:pt x="158" y="65"/>
                  <a:pt x="151" y="73"/>
                </a:cubicBezTo>
                <a:cubicBezTo>
                  <a:pt x="79" y="144"/>
                  <a:pt x="79" y="144"/>
                  <a:pt x="79" y="144"/>
                </a:cubicBezTo>
                <a:cubicBezTo>
                  <a:pt x="7" y="73"/>
                  <a:pt x="7" y="73"/>
                  <a:pt x="7" y="73"/>
                </a:cubicBezTo>
                <a:cubicBezTo>
                  <a:pt x="0" y="65"/>
                  <a:pt x="0" y="54"/>
                  <a:pt x="7" y="47"/>
                </a:cubicBezTo>
                <a:cubicBezTo>
                  <a:pt x="32" y="22"/>
                  <a:pt x="32" y="22"/>
                  <a:pt x="32" y="22"/>
                </a:cubicBezTo>
                <a:cubicBezTo>
                  <a:pt x="36" y="18"/>
                  <a:pt x="41" y="16"/>
                  <a:pt x="45" y="16"/>
                </a:cubicBezTo>
                <a:moveTo>
                  <a:pt x="711" y="27"/>
                </a:moveTo>
                <a:cubicBezTo>
                  <a:pt x="730" y="27"/>
                  <a:pt x="730" y="27"/>
                  <a:pt x="730" y="27"/>
                </a:cubicBezTo>
                <a:cubicBezTo>
                  <a:pt x="730" y="31"/>
                  <a:pt x="730" y="31"/>
                  <a:pt x="730" y="31"/>
                </a:cubicBezTo>
                <a:cubicBezTo>
                  <a:pt x="723" y="31"/>
                  <a:pt x="723" y="31"/>
                  <a:pt x="723" y="31"/>
                </a:cubicBezTo>
                <a:cubicBezTo>
                  <a:pt x="723" y="51"/>
                  <a:pt x="723" y="51"/>
                  <a:pt x="723" y="51"/>
                </a:cubicBezTo>
                <a:cubicBezTo>
                  <a:pt x="718" y="51"/>
                  <a:pt x="718" y="51"/>
                  <a:pt x="718" y="51"/>
                </a:cubicBezTo>
                <a:cubicBezTo>
                  <a:pt x="718" y="31"/>
                  <a:pt x="718" y="31"/>
                  <a:pt x="718" y="31"/>
                </a:cubicBezTo>
                <a:cubicBezTo>
                  <a:pt x="711" y="31"/>
                  <a:pt x="711" y="31"/>
                  <a:pt x="711" y="31"/>
                </a:cubicBezTo>
                <a:lnTo>
                  <a:pt x="711" y="27"/>
                </a:lnTo>
                <a:close/>
                <a:moveTo>
                  <a:pt x="735" y="27"/>
                </a:moveTo>
                <a:cubicBezTo>
                  <a:pt x="741" y="27"/>
                  <a:pt x="741" y="27"/>
                  <a:pt x="741" y="27"/>
                </a:cubicBezTo>
                <a:cubicBezTo>
                  <a:pt x="744" y="37"/>
                  <a:pt x="744" y="37"/>
                  <a:pt x="744" y="37"/>
                </a:cubicBezTo>
                <a:cubicBezTo>
                  <a:pt x="745" y="40"/>
                  <a:pt x="747" y="46"/>
                  <a:pt x="747" y="46"/>
                </a:cubicBezTo>
                <a:cubicBezTo>
                  <a:pt x="747" y="46"/>
                  <a:pt x="747" y="46"/>
                  <a:pt x="747" y="46"/>
                </a:cubicBezTo>
                <a:cubicBezTo>
                  <a:pt x="747" y="46"/>
                  <a:pt x="748" y="40"/>
                  <a:pt x="749" y="37"/>
                </a:cubicBezTo>
                <a:cubicBezTo>
                  <a:pt x="752" y="27"/>
                  <a:pt x="752" y="27"/>
                  <a:pt x="752" y="27"/>
                </a:cubicBezTo>
                <a:cubicBezTo>
                  <a:pt x="759" y="27"/>
                  <a:pt x="759" y="27"/>
                  <a:pt x="759" y="27"/>
                </a:cubicBezTo>
                <a:cubicBezTo>
                  <a:pt x="759" y="51"/>
                  <a:pt x="759" y="51"/>
                  <a:pt x="759" y="51"/>
                </a:cubicBezTo>
                <a:cubicBezTo>
                  <a:pt x="755" y="51"/>
                  <a:pt x="755" y="51"/>
                  <a:pt x="755" y="51"/>
                </a:cubicBezTo>
                <a:cubicBezTo>
                  <a:pt x="755" y="42"/>
                  <a:pt x="755" y="42"/>
                  <a:pt x="755" y="42"/>
                </a:cubicBezTo>
                <a:cubicBezTo>
                  <a:pt x="755" y="38"/>
                  <a:pt x="755" y="31"/>
                  <a:pt x="755" y="31"/>
                </a:cubicBezTo>
                <a:cubicBezTo>
                  <a:pt x="755" y="31"/>
                  <a:pt x="755" y="31"/>
                  <a:pt x="755" y="31"/>
                </a:cubicBezTo>
                <a:cubicBezTo>
                  <a:pt x="755" y="31"/>
                  <a:pt x="753" y="37"/>
                  <a:pt x="752" y="41"/>
                </a:cubicBezTo>
                <a:cubicBezTo>
                  <a:pt x="749" y="51"/>
                  <a:pt x="749" y="51"/>
                  <a:pt x="749" y="51"/>
                </a:cubicBezTo>
                <a:cubicBezTo>
                  <a:pt x="745" y="51"/>
                  <a:pt x="745" y="51"/>
                  <a:pt x="745" y="51"/>
                </a:cubicBezTo>
                <a:cubicBezTo>
                  <a:pt x="742" y="41"/>
                  <a:pt x="742" y="41"/>
                  <a:pt x="742" y="41"/>
                </a:cubicBezTo>
                <a:cubicBezTo>
                  <a:pt x="740" y="37"/>
                  <a:pt x="739" y="31"/>
                  <a:pt x="739" y="31"/>
                </a:cubicBezTo>
                <a:cubicBezTo>
                  <a:pt x="739" y="31"/>
                  <a:pt x="739" y="31"/>
                  <a:pt x="739" y="31"/>
                </a:cubicBezTo>
                <a:cubicBezTo>
                  <a:pt x="739" y="31"/>
                  <a:pt x="739" y="38"/>
                  <a:pt x="739" y="42"/>
                </a:cubicBezTo>
                <a:cubicBezTo>
                  <a:pt x="739" y="51"/>
                  <a:pt x="739" y="51"/>
                  <a:pt x="739" y="51"/>
                </a:cubicBezTo>
                <a:cubicBezTo>
                  <a:pt x="735" y="51"/>
                  <a:pt x="735" y="51"/>
                  <a:pt x="735" y="51"/>
                </a:cubicBezTo>
                <a:lnTo>
                  <a:pt x="735" y="27"/>
                </a:lnTo>
                <a:close/>
              </a:path>
            </a:pathLst>
          </a:custGeom>
          <a:solidFill>
            <a:srgbClr val="7D3F98"/>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1042107732"/>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Slide 7A - Cobran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8475144-A8AF-4C31-A022-05A109EC64D7}"/>
              </a:ext>
            </a:extLst>
          </p:cNvPr>
          <p:cNvSpPr/>
          <p:nvPr userDrawn="1"/>
        </p:nvSpPr>
        <p:spPr>
          <a:xfrm>
            <a:off x="1" y="4350554"/>
            <a:ext cx="12192000" cy="250744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a:latin typeface="+mn-lt"/>
            </a:endParaRPr>
          </a:p>
        </p:txBody>
      </p:sp>
      <p:sp>
        <p:nvSpPr>
          <p:cNvPr id="12" name="Picture Placeholder 5"/>
          <p:cNvSpPr>
            <a:spLocks noGrp="1"/>
          </p:cNvSpPr>
          <p:nvPr>
            <p:ph type="pic" sz="quarter" idx="20" hasCustomPrompt="1"/>
          </p:nvPr>
        </p:nvSpPr>
        <p:spPr>
          <a:xfrm>
            <a:off x="6226178" y="6065135"/>
            <a:ext cx="1271082" cy="539496"/>
          </a:xfrm>
          <a:solidFill>
            <a:schemeClr val="bg2"/>
          </a:solidFill>
        </p:spPr>
        <p:txBody>
          <a:bodyPr anchor="ctr"/>
          <a:lstStyle>
            <a:lvl1pPr algn="ctr">
              <a:defRPr sz="1000" b="1" baseline="0">
                <a:solidFill>
                  <a:schemeClr val="tx2"/>
                </a:solidFill>
                <a:latin typeface="+mn-lt"/>
                <a:cs typeface="Arial" panose="020B0604020202020204" pitchFamily="34" charset="0"/>
              </a:defRPr>
            </a:lvl1pPr>
          </a:lstStyle>
          <a:p>
            <a:r>
              <a:rPr lang="en-US"/>
              <a:t>PARTNER LOGO</a:t>
            </a:r>
          </a:p>
        </p:txBody>
      </p:sp>
      <p:sp>
        <p:nvSpPr>
          <p:cNvPr id="9" name="Picture Placeholder 5"/>
          <p:cNvSpPr>
            <a:spLocks noGrp="1"/>
          </p:cNvSpPr>
          <p:nvPr>
            <p:ph type="pic" sz="quarter" idx="10" hasCustomPrompt="1"/>
          </p:nvPr>
        </p:nvSpPr>
        <p:spPr>
          <a:xfrm>
            <a:off x="1" y="1"/>
            <a:ext cx="12192000" cy="4350553"/>
          </a:xfrm>
          <a:prstGeom prst="rect">
            <a:avLst/>
          </a:prstGeom>
          <a:solidFill>
            <a:schemeClr val="bg1">
              <a:lumMod val="75000"/>
            </a:schemeClr>
          </a:solidFill>
        </p:spPr>
        <p:txBody>
          <a:bodyPr anchor="ctr"/>
          <a:lstStyle>
            <a:lvl1pPr algn="ctr">
              <a:lnSpc>
                <a:spcPct val="80000"/>
              </a:lnSpc>
              <a:defRPr sz="6600" b="1" baseline="0">
                <a:solidFill>
                  <a:schemeClr val="bg2"/>
                </a:solidFill>
                <a:latin typeface="+mn-lt"/>
                <a:cs typeface="Arial" panose="020B0604020202020204" pitchFamily="34" charset="0"/>
              </a:defRPr>
            </a:lvl1pPr>
          </a:lstStyle>
          <a:p>
            <a:r>
              <a:rPr lang="en-US"/>
              <a:t>IMAGE</a:t>
            </a:r>
          </a:p>
        </p:txBody>
      </p:sp>
      <p:sp>
        <p:nvSpPr>
          <p:cNvPr id="31" name="Text Placeholder 4">
            <a:extLst>
              <a:ext uri="{FF2B5EF4-FFF2-40B4-BE49-F238E27FC236}">
                <a16:creationId xmlns:a16="http://schemas.microsoft.com/office/drawing/2014/main" id="{82323A7D-5761-4AEF-8E75-65750A20EB3B}"/>
              </a:ext>
            </a:extLst>
          </p:cNvPr>
          <p:cNvSpPr>
            <a:spLocks noGrp="1"/>
          </p:cNvSpPr>
          <p:nvPr>
            <p:ph type="body" sz="quarter" idx="18" hasCustomPrompt="1"/>
          </p:nvPr>
        </p:nvSpPr>
        <p:spPr>
          <a:xfrm>
            <a:off x="8835800" y="6371584"/>
            <a:ext cx="2798793" cy="201168"/>
          </a:xfrm>
          <a:prstGeom prst="rect">
            <a:avLst/>
          </a:prstGeom>
        </p:spPr>
        <p:txBody>
          <a:bodyPr>
            <a:noAutofit/>
          </a:bodyPr>
          <a:lstStyle>
            <a:lvl1pPr algn="r">
              <a:defRPr sz="1200" b="0">
                <a:solidFill>
                  <a:schemeClr val="bg1"/>
                </a:solidFill>
                <a:latin typeface="+mn-lt"/>
              </a:defRPr>
            </a:lvl1pPr>
            <a:lvl2pPr algn="r">
              <a:defRPr b="1">
                <a:solidFill>
                  <a:schemeClr val="bg1"/>
                </a:solidFill>
                <a:latin typeface="+mn-lt"/>
              </a:defRPr>
            </a:lvl2pPr>
          </a:lstStyle>
          <a:p>
            <a:pPr lvl="0"/>
            <a:r>
              <a:rPr lang="en-US"/>
              <a:t>Click to add date</a:t>
            </a:r>
          </a:p>
          <a:p>
            <a:pPr lvl="1"/>
            <a:endParaRPr lang="en-US"/>
          </a:p>
        </p:txBody>
      </p:sp>
      <p:sp>
        <p:nvSpPr>
          <p:cNvPr id="15" name="Text Placeholder 4">
            <a:extLst>
              <a:ext uri="{FF2B5EF4-FFF2-40B4-BE49-F238E27FC236}">
                <a16:creationId xmlns:a16="http://schemas.microsoft.com/office/drawing/2014/main" id="{82323A7D-5761-4AEF-8E75-65750A20EB3B}"/>
              </a:ext>
            </a:extLst>
          </p:cNvPr>
          <p:cNvSpPr>
            <a:spLocks noGrp="1"/>
          </p:cNvSpPr>
          <p:nvPr>
            <p:ph type="body" sz="quarter" idx="19" hasCustomPrompt="1"/>
          </p:nvPr>
        </p:nvSpPr>
        <p:spPr>
          <a:xfrm>
            <a:off x="571254" y="6375760"/>
            <a:ext cx="2798793" cy="201168"/>
          </a:xfrm>
          <a:prstGeom prst="rect">
            <a:avLst/>
          </a:prstGeom>
        </p:spPr>
        <p:txBody>
          <a:bodyPr>
            <a:noAutofit/>
          </a:bodyPr>
          <a:lstStyle>
            <a:lvl1pPr algn="l">
              <a:defRPr sz="1200" b="0">
                <a:solidFill>
                  <a:schemeClr val="bg1"/>
                </a:solidFill>
                <a:latin typeface="+mn-lt"/>
              </a:defRPr>
            </a:lvl1pPr>
            <a:lvl2pPr algn="r">
              <a:defRPr b="1">
                <a:solidFill>
                  <a:schemeClr val="tx2"/>
                </a:solidFill>
                <a:latin typeface="+mn-lt"/>
              </a:defRPr>
            </a:lvl2pPr>
          </a:lstStyle>
          <a:p>
            <a:pPr lvl="0"/>
            <a:r>
              <a:rPr lang="en-US"/>
              <a:t>Presenter name</a:t>
            </a:r>
          </a:p>
        </p:txBody>
      </p:sp>
      <p:sp>
        <p:nvSpPr>
          <p:cNvPr id="16" name="Freeform 5"/>
          <p:cNvSpPr>
            <a:spLocks noEditPoints="1"/>
          </p:cNvSpPr>
          <p:nvPr userDrawn="1"/>
        </p:nvSpPr>
        <p:spPr bwMode="auto">
          <a:xfrm>
            <a:off x="4363337" y="6204230"/>
            <a:ext cx="1652633" cy="319913"/>
          </a:xfrm>
          <a:custGeom>
            <a:avLst/>
            <a:gdLst>
              <a:gd name="T0" fmla="*/ 657 w 759"/>
              <a:gd name="T1" fmla="*/ 27 h 144"/>
              <a:gd name="T2" fmla="*/ 649 w 759"/>
              <a:gd name="T3" fmla="*/ 50 h 144"/>
              <a:gd name="T4" fmla="*/ 664 w 759"/>
              <a:gd name="T5" fmla="*/ 74 h 144"/>
              <a:gd name="T6" fmla="*/ 705 w 759"/>
              <a:gd name="T7" fmla="*/ 142 h 144"/>
              <a:gd name="T8" fmla="*/ 641 w 759"/>
              <a:gd name="T9" fmla="*/ 108 h 144"/>
              <a:gd name="T10" fmla="*/ 669 w 759"/>
              <a:gd name="T11" fmla="*/ 121 h 144"/>
              <a:gd name="T12" fmla="*/ 326 w 759"/>
              <a:gd name="T13" fmla="*/ 95 h 144"/>
              <a:gd name="T14" fmla="*/ 392 w 759"/>
              <a:gd name="T15" fmla="*/ 60 h 144"/>
              <a:gd name="T16" fmla="*/ 268 w 759"/>
              <a:gd name="T17" fmla="*/ 74 h 144"/>
              <a:gd name="T18" fmla="*/ 180 w 759"/>
              <a:gd name="T19" fmla="*/ 33 h 144"/>
              <a:gd name="T20" fmla="*/ 233 w 759"/>
              <a:gd name="T21" fmla="*/ 72 h 144"/>
              <a:gd name="T22" fmla="*/ 170 w 759"/>
              <a:gd name="T23" fmla="*/ 108 h 144"/>
              <a:gd name="T24" fmla="*/ 267 w 759"/>
              <a:gd name="T25" fmla="*/ 110 h 144"/>
              <a:gd name="T26" fmla="*/ 350 w 759"/>
              <a:gd name="T27" fmla="*/ 144 h 144"/>
              <a:gd name="T28" fmla="*/ 356 w 759"/>
              <a:gd name="T29" fmla="*/ 121 h 144"/>
              <a:gd name="T30" fmla="*/ 227 w 759"/>
              <a:gd name="T31" fmla="*/ 93 h 144"/>
              <a:gd name="T32" fmla="*/ 222 w 759"/>
              <a:gd name="T33" fmla="*/ 122 h 144"/>
              <a:gd name="T34" fmla="*/ 358 w 759"/>
              <a:gd name="T35" fmla="*/ 60 h 144"/>
              <a:gd name="T36" fmla="*/ 592 w 759"/>
              <a:gd name="T37" fmla="*/ 90 h 144"/>
              <a:gd name="T38" fmla="*/ 489 w 759"/>
              <a:gd name="T39" fmla="*/ 30 h 144"/>
              <a:gd name="T40" fmla="*/ 527 w 759"/>
              <a:gd name="T41" fmla="*/ 142 h 144"/>
              <a:gd name="T42" fmla="*/ 539 w 759"/>
              <a:gd name="T43" fmla="*/ 50 h 144"/>
              <a:gd name="T44" fmla="*/ 556 w 759"/>
              <a:gd name="T45" fmla="*/ 142 h 144"/>
              <a:gd name="T46" fmla="*/ 473 w 759"/>
              <a:gd name="T47" fmla="*/ 117 h 144"/>
              <a:gd name="T48" fmla="*/ 413 w 759"/>
              <a:gd name="T49" fmla="*/ 108 h 144"/>
              <a:gd name="T50" fmla="*/ 401 w 759"/>
              <a:gd name="T51" fmla="*/ 35 h 144"/>
              <a:gd name="T52" fmla="*/ 449 w 759"/>
              <a:gd name="T53" fmla="*/ 30 h 144"/>
              <a:gd name="T54" fmla="*/ 448 w 759"/>
              <a:gd name="T55" fmla="*/ 54 h 144"/>
              <a:gd name="T56" fmla="*/ 473 w 759"/>
              <a:gd name="T57" fmla="*/ 117 h 144"/>
              <a:gd name="T58" fmla="*/ 79 w 759"/>
              <a:gd name="T59" fmla="*/ 43 h 144"/>
              <a:gd name="T60" fmla="*/ 125 w 759"/>
              <a:gd name="T61" fmla="*/ 22 h 144"/>
              <a:gd name="T62" fmla="*/ 79 w 759"/>
              <a:gd name="T63" fmla="*/ 144 h 144"/>
              <a:gd name="T64" fmla="*/ 32 w 759"/>
              <a:gd name="T65" fmla="*/ 22 h 144"/>
              <a:gd name="T66" fmla="*/ 730 w 759"/>
              <a:gd name="T67" fmla="*/ 27 h 144"/>
              <a:gd name="T68" fmla="*/ 723 w 759"/>
              <a:gd name="T69" fmla="*/ 51 h 144"/>
              <a:gd name="T70" fmla="*/ 711 w 759"/>
              <a:gd name="T71" fmla="*/ 31 h 144"/>
              <a:gd name="T72" fmla="*/ 741 w 759"/>
              <a:gd name="T73" fmla="*/ 27 h 144"/>
              <a:gd name="T74" fmla="*/ 747 w 759"/>
              <a:gd name="T75" fmla="*/ 46 h 144"/>
              <a:gd name="T76" fmla="*/ 759 w 759"/>
              <a:gd name="T77" fmla="*/ 27 h 144"/>
              <a:gd name="T78" fmla="*/ 755 w 759"/>
              <a:gd name="T79" fmla="*/ 42 h 144"/>
              <a:gd name="T80" fmla="*/ 752 w 759"/>
              <a:gd name="T81" fmla="*/ 41 h 144"/>
              <a:gd name="T82" fmla="*/ 742 w 759"/>
              <a:gd name="T83" fmla="*/ 41 h 144"/>
              <a:gd name="T84" fmla="*/ 739 w 759"/>
              <a:gd name="T85" fmla="*/ 42 h 144"/>
              <a:gd name="T86" fmla="*/ 735 w 759"/>
              <a:gd name="T87" fmla="*/ 2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59" h="144">
                <a:moveTo>
                  <a:pt x="704" y="110"/>
                </a:moveTo>
                <a:cubicBezTo>
                  <a:pt x="704" y="100"/>
                  <a:pt x="705" y="86"/>
                  <a:pt x="705" y="69"/>
                </a:cubicBezTo>
                <a:cubicBezTo>
                  <a:pt x="705" y="38"/>
                  <a:pt x="692" y="27"/>
                  <a:pt x="657" y="27"/>
                </a:cubicBezTo>
                <a:cubicBezTo>
                  <a:pt x="640" y="27"/>
                  <a:pt x="625" y="29"/>
                  <a:pt x="616" y="33"/>
                </a:cubicBezTo>
                <a:cubicBezTo>
                  <a:pt x="618" y="58"/>
                  <a:pt x="618" y="58"/>
                  <a:pt x="618" y="58"/>
                </a:cubicBezTo>
                <a:cubicBezTo>
                  <a:pt x="626" y="54"/>
                  <a:pt x="637" y="50"/>
                  <a:pt x="649" y="50"/>
                </a:cubicBezTo>
                <a:cubicBezTo>
                  <a:pt x="665" y="50"/>
                  <a:pt x="669" y="56"/>
                  <a:pt x="669" y="72"/>
                </a:cubicBezTo>
                <a:cubicBezTo>
                  <a:pt x="669" y="74"/>
                  <a:pt x="669" y="74"/>
                  <a:pt x="669" y="74"/>
                </a:cubicBezTo>
                <a:cubicBezTo>
                  <a:pt x="668" y="74"/>
                  <a:pt x="665" y="74"/>
                  <a:pt x="664" y="74"/>
                </a:cubicBezTo>
                <a:cubicBezTo>
                  <a:pt x="624" y="74"/>
                  <a:pt x="606" y="86"/>
                  <a:pt x="606" y="108"/>
                </a:cubicBezTo>
                <a:cubicBezTo>
                  <a:pt x="606" y="131"/>
                  <a:pt x="618" y="144"/>
                  <a:pt x="650" y="144"/>
                </a:cubicBezTo>
                <a:cubicBezTo>
                  <a:pt x="667" y="144"/>
                  <a:pt x="684" y="142"/>
                  <a:pt x="705" y="142"/>
                </a:cubicBezTo>
                <a:cubicBezTo>
                  <a:pt x="704" y="133"/>
                  <a:pt x="704" y="120"/>
                  <a:pt x="704" y="110"/>
                </a:cubicBezTo>
                <a:close/>
                <a:moveTo>
                  <a:pt x="658" y="122"/>
                </a:moveTo>
                <a:cubicBezTo>
                  <a:pt x="646" y="122"/>
                  <a:pt x="641" y="118"/>
                  <a:pt x="641" y="108"/>
                </a:cubicBezTo>
                <a:cubicBezTo>
                  <a:pt x="641" y="99"/>
                  <a:pt x="648" y="93"/>
                  <a:pt x="664" y="93"/>
                </a:cubicBezTo>
                <a:cubicBezTo>
                  <a:pt x="666" y="93"/>
                  <a:pt x="667" y="93"/>
                  <a:pt x="669" y="93"/>
                </a:cubicBezTo>
                <a:cubicBezTo>
                  <a:pt x="669" y="103"/>
                  <a:pt x="668" y="114"/>
                  <a:pt x="669" y="121"/>
                </a:cubicBezTo>
                <a:cubicBezTo>
                  <a:pt x="666" y="122"/>
                  <a:pt x="662" y="122"/>
                  <a:pt x="658" y="122"/>
                </a:cubicBezTo>
                <a:close/>
                <a:moveTo>
                  <a:pt x="356" y="121"/>
                </a:moveTo>
                <a:cubicBezTo>
                  <a:pt x="336" y="121"/>
                  <a:pt x="326" y="111"/>
                  <a:pt x="326" y="95"/>
                </a:cubicBezTo>
                <a:cubicBezTo>
                  <a:pt x="326" y="94"/>
                  <a:pt x="326" y="94"/>
                  <a:pt x="326" y="94"/>
                </a:cubicBezTo>
                <a:cubicBezTo>
                  <a:pt x="329" y="95"/>
                  <a:pt x="336" y="95"/>
                  <a:pt x="340" y="95"/>
                </a:cubicBezTo>
                <a:cubicBezTo>
                  <a:pt x="375" y="95"/>
                  <a:pt x="392" y="84"/>
                  <a:pt x="392" y="60"/>
                </a:cubicBezTo>
                <a:cubicBezTo>
                  <a:pt x="392" y="40"/>
                  <a:pt x="378" y="27"/>
                  <a:pt x="346" y="27"/>
                </a:cubicBezTo>
                <a:cubicBezTo>
                  <a:pt x="307" y="27"/>
                  <a:pt x="292" y="44"/>
                  <a:pt x="288" y="75"/>
                </a:cubicBezTo>
                <a:cubicBezTo>
                  <a:pt x="283" y="75"/>
                  <a:pt x="277" y="74"/>
                  <a:pt x="268" y="74"/>
                </a:cubicBezTo>
                <a:cubicBezTo>
                  <a:pt x="268" y="73"/>
                  <a:pt x="268" y="71"/>
                  <a:pt x="268" y="69"/>
                </a:cubicBezTo>
                <a:cubicBezTo>
                  <a:pt x="268" y="38"/>
                  <a:pt x="255" y="27"/>
                  <a:pt x="221" y="27"/>
                </a:cubicBezTo>
                <a:cubicBezTo>
                  <a:pt x="204" y="27"/>
                  <a:pt x="189" y="29"/>
                  <a:pt x="180" y="33"/>
                </a:cubicBezTo>
                <a:cubicBezTo>
                  <a:pt x="181" y="58"/>
                  <a:pt x="181" y="58"/>
                  <a:pt x="181" y="58"/>
                </a:cubicBezTo>
                <a:cubicBezTo>
                  <a:pt x="189" y="54"/>
                  <a:pt x="201" y="50"/>
                  <a:pt x="212" y="50"/>
                </a:cubicBezTo>
                <a:cubicBezTo>
                  <a:pt x="228" y="50"/>
                  <a:pt x="233" y="56"/>
                  <a:pt x="233" y="72"/>
                </a:cubicBezTo>
                <a:cubicBezTo>
                  <a:pt x="233" y="74"/>
                  <a:pt x="233" y="74"/>
                  <a:pt x="233" y="74"/>
                </a:cubicBezTo>
                <a:cubicBezTo>
                  <a:pt x="232" y="74"/>
                  <a:pt x="229" y="74"/>
                  <a:pt x="227" y="74"/>
                </a:cubicBezTo>
                <a:cubicBezTo>
                  <a:pt x="188" y="74"/>
                  <a:pt x="170" y="86"/>
                  <a:pt x="170" y="108"/>
                </a:cubicBezTo>
                <a:cubicBezTo>
                  <a:pt x="170" y="131"/>
                  <a:pt x="181" y="144"/>
                  <a:pt x="213" y="144"/>
                </a:cubicBezTo>
                <a:cubicBezTo>
                  <a:pt x="230" y="144"/>
                  <a:pt x="247" y="142"/>
                  <a:pt x="269" y="142"/>
                </a:cubicBezTo>
                <a:cubicBezTo>
                  <a:pt x="267" y="133"/>
                  <a:pt x="267" y="120"/>
                  <a:pt x="267" y="110"/>
                </a:cubicBezTo>
                <a:cubicBezTo>
                  <a:pt x="267" y="106"/>
                  <a:pt x="267" y="100"/>
                  <a:pt x="268" y="94"/>
                </a:cubicBezTo>
                <a:cubicBezTo>
                  <a:pt x="277" y="94"/>
                  <a:pt x="284" y="94"/>
                  <a:pt x="288" y="94"/>
                </a:cubicBezTo>
                <a:cubicBezTo>
                  <a:pt x="291" y="131"/>
                  <a:pt x="310" y="144"/>
                  <a:pt x="350" y="144"/>
                </a:cubicBezTo>
                <a:cubicBezTo>
                  <a:pt x="364" y="144"/>
                  <a:pt x="379" y="142"/>
                  <a:pt x="387" y="138"/>
                </a:cubicBezTo>
                <a:cubicBezTo>
                  <a:pt x="386" y="113"/>
                  <a:pt x="386" y="113"/>
                  <a:pt x="386" y="113"/>
                </a:cubicBezTo>
                <a:cubicBezTo>
                  <a:pt x="378" y="118"/>
                  <a:pt x="367" y="121"/>
                  <a:pt x="356" y="121"/>
                </a:cubicBezTo>
                <a:close/>
                <a:moveTo>
                  <a:pt x="222" y="122"/>
                </a:moveTo>
                <a:cubicBezTo>
                  <a:pt x="210" y="122"/>
                  <a:pt x="205" y="118"/>
                  <a:pt x="205" y="108"/>
                </a:cubicBezTo>
                <a:cubicBezTo>
                  <a:pt x="205" y="99"/>
                  <a:pt x="211" y="93"/>
                  <a:pt x="227" y="93"/>
                </a:cubicBezTo>
                <a:cubicBezTo>
                  <a:pt x="229" y="93"/>
                  <a:pt x="231" y="93"/>
                  <a:pt x="232" y="93"/>
                </a:cubicBezTo>
                <a:cubicBezTo>
                  <a:pt x="232" y="103"/>
                  <a:pt x="232" y="114"/>
                  <a:pt x="232" y="121"/>
                </a:cubicBezTo>
                <a:cubicBezTo>
                  <a:pt x="230" y="122"/>
                  <a:pt x="225" y="122"/>
                  <a:pt x="222" y="122"/>
                </a:cubicBezTo>
                <a:close/>
                <a:moveTo>
                  <a:pt x="325" y="75"/>
                </a:moveTo>
                <a:cubicBezTo>
                  <a:pt x="325" y="59"/>
                  <a:pt x="330" y="48"/>
                  <a:pt x="345" y="48"/>
                </a:cubicBezTo>
                <a:cubicBezTo>
                  <a:pt x="353" y="48"/>
                  <a:pt x="358" y="52"/>
                  <a:pt x="358" y="60"/>
                </a:cubicBezTo>
                <a:cubicBezTo>
                  <a:pt x="358" y="71"/>
                  <a:pt x="351" y="76"/>
                  <a:pt x="336" y="76"/>
                </a:cubicBezTo>
                <a:cubicBezTo>
                  <a:pt x="332" y="76"/>
                  <a:pt x="328" y="76"/>
                  <a:pt x="325" y="75"/>
                </a:cubicBezTo>
                <a:close/>
                <a:moveTo>
                  <a:pt x="592" y="90"/>
                </a:moveTo>
                <a:cubicBezTo>
                  <a:pt x="592" y="80"/>
                  <a:pt x="592" y="68"/>
                  <a:pt x="592" y="68"/>
                </a:cubicBezTo>
                <a:cubicBezTo>
                  <a:pt x="592" y="39"/>
                  <a:pt x="580" y="27"/>
                  <a:pt x="545" y="27"/>
                </a:cubicBezTo>
                <a:cubicBezTo>
                  <a:pt x="525" y="27"/>
                  <a:pt x="511" y="30"/>
                  <a:pt x="489" y="30"/>
                </a:cubicBezTo>
                <a:cubicBezTo>
                  <a:pt x="490" y="50"/>
                  <a:pt x="490" y="75"/>
                  <a:pt x="490" y="90"/>
                </a:cubicBezTo>
                <a:cubicBezTo>
                  <a:pt x="490" y="105"/>
                  <a:pt x="490" y="133"/>
                  <a:pt x="489" y="142"/>
                </a:cubicBezTo>
                <a:cubicBezTo>
                  <a:pt x="527" y="142"/>
                  <a:pt x="527" y="142"/>
                  <a:pt x="527" y="142"/>
                </a:cubicBezTo>
                <a:cubicBezTo>
                  <a:pt x="526" y="133"/>
                  <a:pt x="525" y="107"/>
                  <a:pt x="525" y="90"/>
                </a:cubicBezTo>
                <a:cubicBezTo>
                  <a:pt x="525" y="80"/>
                  <a:pt x="525" y="68"/>
                  <a:pt x="526" y="52"/>
                </a:cubicBezTo>
                <a:cubicBezTo>
                  <a:pt x="529" y="51"/>
                  <a:pt x="534" y="50"/>
                  <a:pt x="539" y="50"/>
                </a:cubicBezTo>
                <a:cubicBezTo>
                  <a:pt x="552" y="50"/>
                  <a:pt x="557" y="56"/>
                  <a:pt x="557" y="73"/>
                </a:cubicBezTo>
                <a:cubicBezTo>
                  <a:pt x="557" y="73"/>
                  <a:pt x="557" y="83"/>
                  <a:pt x="557" y="90"/>
                </a:cubicBezTo>
                <a:cubicBezTo>
                  <a:pt x="557" y="105"/>
                  <a:pt x="556" y="133"/>
                  <a:pt x="556" y="142"/>
                </a:cubicBezTo>
                <a:cubicBezTo>
                  <a:pt x="593" y="142"/>
                  <a:pt x="593" y="142"/>
                  <a:pt x="593" y="142"/>
                </a:cubicBezTo>
                <a:cubicBezTo>
                  <a:pt x="593" y="133"/>
                  <a:pt x="592" y="107"/>
                  <a:pt x="592" y="90"/>
                </a:cubicBezTo>
                <a:close/>
                <a:moveTo>
                  <a:pt x="473" y="117"/>
                </a:moveTo>
                <a:cubicBezTo>
                  <a:pt x="475" y="142"/>
                  <a:pt x="475" y="142"/>
                  <a:pt x="475" y="142"/>
                </a:cubicBezTo>
                <a:cubicBezTo>
                  <a:pt x="472" y="142"/>
                  <a:pt x="463" y="144"/>
                  <a:pt x="451" y="144"/>
                </a:cubicBezTo>
                <a:cubicBezTo>
                  <a:pt x="426" y="144"/>
                  <a:pt x="413" y="134"/>
                  <a:pt x="413" y="108"/>
                </a:cubicBezTo>
                <a:cubicBezTo>
                  <a:pt x="413" y="88"/>
                  <a:pt x="413" y="66"/>
                  <a:pt x="414" y="54"/>
                </a:cubicBezTo>
                <a:cubicBezTo>
                  <a:pt x="401" y="54"/>
                  <a:pt x="401" y="54"/>
                  <a:pt x="401" y="54"/>
                </a:cubicBezTo>
                <a:cubicBezTo>
                  <a:pt x="401" y="49"/>
                  <a:pt x="401" y="41"/>
                  <a:pt x="401" y="35"/>
                </a:cubicBezTo>
                <a:cubicBezTo>
                  <a:pt x="420" y="32"/>
                  <a:pt x="426" y="21"/>
                  <a:pt x="429" y="0"/>
                </a:cubicBezTo>
                <a:cubicBezTo>
                  <a:pt x="450" y="0"/>
                  <a:pt x="450" y="0"/>
                  <a:pt x="450" y="0"/>
                </a:cubicBezTo>
                <a:cubicBezTo>
                  <a:pt x="449" y="9"/>
                  <a:pt x="449" y="22"/>
                  <a:pt x="449" y="30"/>
                </a:cubicBezTo>
                <a:cubicBezTo>
                  <a:pt x="471" y="30"/>
                  <a:pt x="471" y="30"/>
                  <a:pt x="471" y="30"/>
                </a:cubicBezTo>
                <a:cubicBezTo>
                  <a:pt x="471" y="54"/>
                  <a:pt x="471" y="54"/>
                  <a:pt x="471" y="54"/>
                </a:cubicBezTo>
                <a:cubicBezTo>
                  <a:pt x="448" y="54"/>
                  <a:pt x="448" y="54"/>
                  <a:pt x="448" y="54"/>
                </a:cubicBezTo>
                <a:cubicBezTo>
                  <a:pt x="448" y="98"/>
                  <a:pt x="448" y="98"/>
                  <a:pt x="448" y="98"/>
                </a:cubicBezTo>
                <a:cubicBezTo>
                  <a:pt x="448" y="115"/>
                  <a:pt x="452" y="119"/>
                  <a:pt x="463" y="119"/>
                </a:cubicBezTo>
                <a:cubicBezTo>
                  <a:pt x="467" y="119"/>
                  <a:pt x="471" y="118"/>
                  <a:pt x="473" y="117"/>
                </a:cubicBezTo>
                <a:close/>
                <a:moveTo>
                  <a:pt x="45" y="16"/>
                </a:moveTo>
                <a:cubicBezTo>
                  <a:pt x="50" y="16"/>
                  <a:pt x="54" y="18"/>
                  <a:pt x="58" y="22"/>
                </a:cubicBezTo>
                <a:cubicBezTo>
                  <a:pt x="79" y="43"/>
                  <a:pt x="79" y="43"/>
                  <a:pt x="79" y="43"/>
                </a:cubicBezTo>
                <a:cubicBezTo>
                  <a:pt x="100" y="22"/>
                  <a:pt x="100" y="22"/>
                  <a:pt x="100" y="22"/>
                </a:cubicBezTo>
                <a:cubicBezTo>
                  <a:pt x="103" y="18"/>
                  <a:pt x="108" y="16"/>
                  <a:pt x="112" y="16"/>
                </a:cubicBezTo>
                <a:cubicBezTo>
                  <a:pt x="117" y="16"/>
                  <a:pt x="122" y="18"/>
                  <a:pt x="125" y="22"/>
                </a:cubicBezTo>
                <a:cubicBezTo>
                  <a:pt x="151" y="47"/>
                  <a:pt x="151" y="47"/>
                  <a:pt x="151" y="47"/>
                </a:cubicBezTo>
                <a:cubicBezTo>
                  <a:pt x="158" y="54"/>
                  <a:pt x="158" y="65"/>
                  <a:pt x="151" y="73"/>
                </a:cubicBezTo>
                <a:cubicBezTo>
                  <a:pt x="79" y="144"/>
                  <a:pt x="79" y="144"/>
                  <a:pt x="79" y="144"/>
                </a:cubicBezTo>
                <a:cubicBezTo>
                  <a:pt x="7" y="73"/>
                  <a:pt x="7" y="73"/>
                  <a:pt x="7" y="73"/>
                </a:cubicBezTo>
                <a:cubicBezTo>
                  <a:pt x="0" y="65"/>
                  <a:pt x="0" y="54"/>
                  <a:pt x="7" y="47"/>
                </a:cubicBezTo>
                <a:cubicBezTo>
                  <a:pt x="32" y="22"/>
                  <a:pt x="32" y="22"/>
                  <a:pt x="32" y="22"/>
                </a:cubicBezTo>
                <a:cubicBezTo>
                  <a:pt x="36" y="18"/>
                  <a:pt x="41" y="16"/>
                  <a:pt x="45" y="16"/>
                </a:cubicBezTo>
                <a:moveTo>
                  <a:pt x="711" y="27"/>
                </a:moveTo>
                <a:cubicBezTo>
                  <a:pt x="730" y="27"/>
                  <a:pt x="730" y="27"/>
                  <a:pt x="730" y="27"/>
                </a:cubicBezTo>
                <a:cubicBezTo>
                  <a:pt x="730" y="31"/>
                  <a:pt x="730" y="31"/>
                  <a:pt x="730" y="31"/>
                </a:cubicBezTo>
                <a:cubicBezTo>
                  <a:pt x="723" y="31"/>
                  <a:pt x="723" y="31"/>
                  <a:pt x="723" y="31"/>
                </a:cubicBezTo>
                <a:cubicBezTo>
                  <a:pt x="723" y="51"/>
                  <a:pt x="723" y="51"/>
                  <a:pt x="723" y="51"/>
                </a:cubicBezTo>
                <a:cubicBezTo>
                  <a:pt x="718" y="51"/>
                  <a:pt x="718" y="51"/>
                  <a:pt x="718" y="51"/>
                </a:cubicBezTo>
                <a:cubicBezTo>
                  <a:pt x="718" y="31"/>
                  <a:pt x="718" y="31"/>
                  <a:pt x="718" y="31"/>
                </a:cubicBezTo>
                <a:cubicBezTo>
                  <a:pt x="711" y="31"/>
                  <a:pt x="711" y="31"/>
                  <a:pt x="711" y="31"/>
                </a:cubicBezTo>
                <a:lnTo>
                  <a:pt x="711" y="27"/>
                </a:lnTo>
                <a:close/>
                <a:moveTo>
                  <a:pt x="735" y="27"/>
                </a:moveTo>
                <a:cubicBezTo>
                  <a:pt x="741" y="27"/>
                  <a:pt x="741" y="27"/>
                  <a:pt x="741" y="27"/>
                </a:cubicBezTo>
                <a:cubicBezTo>
                  <a:pt x="744" y="37"/>
                  <a:pt x="744" y="37"/>
                  <a:pt x="744" y="37"/>
                </a:cubicBezTo>
                <a:cubicBezTo>
                  <a:pt x="745" y="40"/>
                  <a:pt x="747" y="46"/>
                  <a:pt x="747" y="46"/>
                </a:cubicBezTo>
                <a:cubicBezTo>
                  <a:pt x="747" y="46"/>
                  <a:pt x="747" y="46"/>
                  <a:pt x="747" y="46"/>
                </a:cubicBezTo>
                <a:cubicBezTo>
                  <a:pt x="747" y="46"/>
                  <a:pt x="748" y="40"/>
                  <a:pt x="749" y="37"/>
                </a:cubicBezTo>
                <a:cubicBezTo>
                  <a:pt x="752" y="27"/>
                  <a:pt x="752" y="27"/>
                  <a:pt x="752" y="27"/>
                </a:cubicBezTo>
                <a:cubicBezTo>
                  <a:pt x="759" y="27"/>
                  <a:pt x="759" y="27"/>
                  <a:pt x="759" y="27"/>
                </a:cubicBezTo>
                <a:cubicBezTo>
                  <a:pt x="759" y="51"/>
                  <a:pt x="759" y="51"/>
                  <a:pt x="759" y="51"/>
                </a:cubicBezTo>
                <a:cubicBezTo>
                  <a:pt x="755" y="51"/>
                  <a:pt x="755" y="51"/>
                  <a:pt x="755" y="51"/>
                </a:cubicBezTo>
                <a:cubicBezTo>
                  <a:pt x="755" y="42"/>
                  <a:pt x="755" y="42"/>
                  <a:pt x="755" y="42"/>
                </a:cubicBezTo>
                <a:cubicBezTo>
                  <a:pt x="755" y="38"/>
                  <a:pt x="755" y="31"/>
                  <a:pt x="755" y="31"/>
                </a:cubicBezTo>
                <a:cubicBezTo>
                  <a:pt x="755" y="31"/>
                  <a:pt x="755" y="31"/>
                  <a:pt x="755" y="31"/>
                </a:cubicBezTo>
                <a:cubicBezTo>
                  <a:pt x="755" y="31"/>
                  <a:pt x="753" y="37"/>
                  <a:pt x="752" y="41"/>
                </a:cubicBezTo>
                <a:cubicBezTo>
                  <a:pt x="749" y="51"/>
                  <a:pt x="749" y="51"/>
                  <a:pt x="749" y="51"/>
                </a:cubicBezTo>
                <a:cubicBezTo>
                  <a:pt x="745" y="51"/>
                  <a:pt x="745" y="51"/>
                  <a:pt x="745" y="51"/>
                </a:cubicBezTo>
                <a:cubicBezTo>
                  <a:pt x="742" y="41"/>
                  <a:pt x="742" y="41"/>
                  <a:pt x="742" y="41"/>
                </a:cubicBezTo>
                <a:cubicBezTo>
                  <a:pt x="740" y="37"/>
                  <a:pt x="739" y="31"/>
                  <a:pt x="739" y="31"/>
                </a:cubicBezTo>
                <a:cubicBezTo>
                  <a:pt x="739" y="31"/>
                  <a:pt x="739" y="31"/>
                  <a:pt x="739" y="31"/>
                </a:cubicBezTo>
                <a:cubicBezTo>
                  <a:pt x="739" y="31"/>
                  <a:pt x="739" y="38"/>
                  <a:pt x="739" y="42"/>
                </a:cubicBezTo>
                <a:cubicBezTo>
                  <a:pt x="739" y="51"/>
                  <a:pt x="739" y="51"/>
                  <a:pt x="739" y="51"/>
                </a:cubicBezTo>
                <a:cubicBezTo>
                  <a:pt x="735" y="51"/>
                  <a:pt x="735" y="51"/>
                  <a:pt x="735" y="51"/>
                </a:cubicBezTo>
                <a:lnTo>
                  <a:pt x="735" y="2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3" name="Title 1"/>
          <p:cNvSpPr>
            <a:spLocks noGrp="1"/>
          </p:cNvSpPr>
          <p:nvPr>
            <p:ph type="ctrTitle" hasCustomPrompt="1"/>
          </p:nvPr>
        </p:nvSpPr>
        <p:spPr>
          <a:xfrm>
            <a:off x="813964" y="4356947"/>
            <a:ext cx="10564071" cy="795528"/>
          </a:xfrm>
        </p:spPr>
        <p:txBody>
          <a:bodyPr rIns="0" anchor="b" anchorCtr="0"/>
          <a:lstStyle>
            <a:lvl1pPr algn="ctr">
              <a:lnSpc>
                <a:spcPct val="90000"/>
              </a:lnSpc>
              <a:defRPr sz="4000">
                <a:solidFill>
                  <a:schemeClr val="bg1"/>
                </a:solidFill>
              </a:defRPr>
            </a:lvl1pPr>
          </a:lstStyle>
          <a:p>
            <a:r>
              <a:rPr lang="en-US"/>
              <a:t>Click to add title</a:t>
            </a:r>
          </a:p>
        </p:txBody>
      </p:sp>
      <p:sp>
        <p:nvSpPr>
          <p:cNvPr id="17" name="Subtitle 2"/>
          <p:cNvSpPr>
            <a:spLocks noGrp="1"/>
          </p:cNvSpPr>
          <p:nvPr>
            <p:ph type="subTitle" idx="1" hasCustomPrompt="1"/>
          </p:nvPr>
        </p:nvSpPr>
        <p:spPr>
          <a:xfrm>
            <a:off x="813964" y="5265518"/>
            <a:ext cx="10564071" cy="347472"/>
          </a:xfrm>
        </p:spPr>
        <p:txBody>
          <a:bodyPr/>
          <a:lstStyle>
            <a:lvl1pPr marL="0" indent="0" algn="ctr">
              <a:spcBef>
                <a:spcPts val="600"/>
              </a:spcBef>
              <a:buNone/>
              <a:defRPr sz="1400" b="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add presenter information</a:t>
            </a:r>
          </a:p>
        </p:txBody>
      </p:sp>
    </p:spTree>
    <p:extLst>
      <p:ext uri="{BB962C8B-B14F-4D97-AF65-F5344CB8AC3E}">
        <p14:creationId xmlns:p14="http://schemas.microsoft.com/office/powerpoint/2010/main" val="1733157615"/>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Slide 7B - Cobran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8475144-A8AF-4C31-A022-05A109EC64D7}"/>
              </a:ext>
            </a:extLst>
          </p:cNvPr>
          <p:cNvSpPr/>
          <p:nvPr userDrawn="1"/>
        </p:nvSpPr>
        <p:spPr>
          <a:xfrm>
            <a:off x="1" y="4350554"/>
            <a:ext cx="12192000" cy="250744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a:latin typeface="+mn-lt"/>
            </a:endParaRPr>
          </a:p>
        </p:txBody>
      </p:sp>
      <p:sp>
        <p:nvSpPr>
          <p:cNvPr id="10" name="Picture Placeholder 5"/>
          <p:cNvSpPr>
            <a:spLocks noGrp="1"/>
          </p:cNvSpPr>
          <p:nvPr>
            <p:ph type="pic" sz="quarter" idx="20" hasCustomPrompt="1"/>
          </p:nvPr>
        </p:nvSpPr>
        <p:spPr>
          <a:xfrm>
            <a:off x="4628455" y="6065135"/>
            <a:ext cx="1271082" cy="539496"/>
          </a:xfrm>
          <a:solidFill>
            <a:schemeClr val="bg2"/>
          </a:solidFill>
        </p:spPr>
        <p:txBody>
          <a:bodyPr anchor="ctr"/>
          <a:lstStyle>
            <a:lvl1pPr algn="ctr">
              <a:defRPr sz="1000" b="1" baseline="0">
                <a:solidFill>
                  <a:schemeClr val="tx2"/>
                </a:solidFill>
                <a:latin typeface="+mn-lt"/>
                <a:cs typeface="Arial" panose="020B0604020202020204" pitchFamily="34" charset="0"/>
              </a:defRPr>
            </a:lvl1pPr>
          </a:lstStyle>
          <a:p>
            <a:r>
              <a:rPr lang="en-US"/>
              <a:t>PARTNER LOGO</a:t>
            </a:r>
          </a:p>
        </p:txBody>
      </p:sp>
      <p:sp>
        <p:nvSpPr>
          <p:cNvPr id="9" name="Picture Placeholder 5"/>
          <p:cNvSpPr>
            <a:spLocks noGrp="1"/>
          </p:cNvSpPr>
          <p:nvPr>
            <p:ph type="pic" sz="quarter" idx="10" hasCustomPrompt="1"/>
          </p:nvPr>
        </p:nvSpPr>
        <p:spPr>
          <a:xfrm>
            <a:off x="1" y="1"/>
            <a:ext cx="12192000" cy="4350553"/>
          </a:xfrm>
          <a:prstGeom prst="rect">
            <a:avLst/>
          </a:prstGeom>
          <a:solidFill>
            <a:schemeClr val="bg1">
              <a:lumMod val="75000"/>
            </a:schemeClr>
          </a:solidFill>
        </p:spPr>
        <p:txBody>
          <a:bodyPr anchor="ctr"/>
          <a:lstStyle>
            <a:lvl1pPr algn="ctr">
              <a:lnSpc>
                <a:spcPct val="80000"/>
              </a:lnSpc>
              <a:defRPr sz="6600" b="1" baseline="0">
                <a:solidFill>
                  <a:schemeClr val="bg2"/>
                </a:solidFill>
                <a:latin typeface="+mn-lt"/>
                <a:cs typeface="Arial" panose="020B0604020202020204" pitchFamily="34" charset="0"/>
              </a:defRPr>
            </a:lvl1pPr>
          </a:lstStyle>
          <a:p>
            <a:r>
              <a:rPr lang="en-US"/>
              <a:t>IMAGE</a:t>
            </a:r>
          </a:p>
        </p:txBody>
      </p:sp>
      <p:sp>
        <p:nvSpPr>
          <p:cNvPr id="31" name="Text Placeholder 4">
            <a:extLst>
              <a:ext uri="{FF2B5EF4-FFF2-40B4-BE49-F238E27FC236}">
                <a16:creationId xmlns:a16="http://schemas.microsoft.com/office/drawing/2014/main" id="{82323A7D-5761-4AEF-8E75-65750A20EB3B}"/>
              </a:ext>
            </a:extLst>
          </p:cNvPr>
          <p:cNvSpPr>
            <a:spLocks noGrp="1"/>
          </p:cNvSpPr>
          <p:nvPr>
            <p:ph type="body" sz="quarter" idx="18" hasCustomPrompt="1"/>
          </p:nvPr>
        </p:nvSpPr>
        <p:spPr>
          <a:xfrm>
            <a:off x="8835800" y="6371584"/>
            <a:ext cx="2798793" cy="201168"/>
          </a:xfrm>
          <a:prstGeom prst="rect">
            <a:avLst/>
          </a:prstGeom>
        </p:spPr>
        <p:txBody>
          <a:bodyPr>
            <a:noAutofit/>
          </a:bodyPr>
          <a:lstStyle>
            <a:lvl1pPr algn="r">
              <a:defRPr sz="1200" b="0">
                <a:solidFill>
                  <a:schemeClr val="bg1"/>
                </a:solidFill>
                <a:latin typeface="+mn-lt"/>
              </a:defRPr>
            </a:lvl1pPr>
            <a:lvl2pPr algn="r">
              <a:defRPr b="1">
                <a:solidFill>
                  <a:schemeClr val="bg1"/>
                </a:solidFill>
                <a:latin typeface="+mn-lt"/>
              </a:defRPr>
            </a:lvl2pPr>
          </a:lstStyle>
          <a:p>
            <a:pPr lvl="0"/>
            <a:r>
              <a:rPr lang="en-US"/>
              <a:t>Click to add date</a:t>
            </a:r>
          </a:p>
          <a:p>
            <a:pPr lvl="1"/>
            <a:endParaRPr lang="en-US"/>
          </a:p>
        </p:txBody>
      </p:sp>
      <p:sp>
        <p:nvSpPr>
          <p:cNvPr id="15" name="Text Placeholder 4">
            <a:extLst>
              <a:ext uri="{FF2B5EF4-FFF2-40B4-BE49-F238E27FC236}">
                <a16:creationId xmlns:a16="http://schemas.microsoft.com/office/drawing/2014/main" id="{82323A7D-5761-4AEF-8E75-65750A20EB3B}"/>
              </a:ext>
            </a:extLst>
          </p:cNvPr>
          <p:cNvSpPr>
            <a:spLocks noGrp="1"/>
          </p:cNvSpPr>
          <p:nvPr>
            <p:ph type="body" sz="quarter" idx="19" hasCustomPrompt="1"/>
          </p:nvPr>
        </p:nvSpPr>
        <p:spPr>
          <a:xfrm>
            <a:off x="571254" y="6375760"/>
            <a:ext cx="2798793" cy="201168"/>
          </a:xfrm>
          <a:prstGeom prst="rect">
            <a:avLst/>
          </a:prstGeom>
        </p:spPr>
        <p:txBody>
          <a:bodyPr>
            <a:noAutofit/>
          </a:bodyPr>
          <a:lstStyle>
            <a:lvl1pPr algn="l">
              <a:defRPr sz="1200" b="0">
                <a:solidFill>
                  <a:schemeClr val="bg1"/>
                </a:solidFill>
                <a:latin typeface="+mn-lt"/>
              </a:defRPr>
            </a:lvl1pPr>
            <a:lvl2pPr algn="r">
              <a:defRPr b="1">
                <a:solidFill>
                  <a:schemeClr val="tx2"/>
                </a:solidFill>
                <a:latin typeface="+mn-lt"/>
              </a:defRPr>
            </a:lvl2pPr>
          </a:lstStyle>
          <a:p>
            <a:pPr lvl="0"/>
            <a:r>
              <a:rPr lang="en-US"/>
              <a:t>Presenter name</a:t>
            </a:r>
          </a:p>
        </p:txBody>
      </p:sp>
      <p:sp>
        <p:nvSpPr>
          <p:cNvPr id="16" name="Freeform 5"/>
          <p:cNvSpPr>
            <a:spLocks noEditPoints="1"/>
          </p:cNvSpPr>
          <p:nvPr userDrawn="1"/>
        </p:nvSpPr>
        <p:spPr bwMode="auto">
          <a:xfrm>
            <a:off x="6172221" y="6204230"/>
            <a:ext cx="1652633" cy="319913"/>
          </a:xfrm>
          <a:custGeom>
            <a:avLst/>
            <a:gdLst>
              <a:gd name="T0" fmla="*/ 657 w 759"/>
              <a:gd name="T1" fmla="*/ 27 h 144"/>
              <a:gd name="T2" fmla="*/ 649 w 759"/>
              <a:gd name="T3" fmla="*/ 50 h 144"/>
              <a:gd name="T4" fmla="*/ 664 w 759"/>
              <a:gd name="T5" fmla="*/ 74 h 144"/>
              <a:gd name="T6" fmla="*/ 705 w 759"/>
              <a:gd name="T7" fmla="*/ 142 h 144"/>
              <a:gd name="T8" fmla="*/ 641 w 759"/>
              <a:gd name="T9" fmla="*/ 108 h 144"/>
              <a:gd name="T10" fmla="*/ 669 w 759"/>
              <a:gd name="T11" fmla="*/ 121 h 144"/>
              <a:gd name="T12" fmla="*/ 326 w 759"/>
              <a:gd name="T13" fmla="*/ 95 h 144"/>
              <a:gd name="T14" fmla="*/ 392 w 759"/>
              <a:gd name="T15" fmla="*/ 60 h 144"/>
              <a:gd name="T16" fmla="*/ 268 w 759"/>
              <a:gd name="T17" fmla="*/ 74 h 144"/>
              <a:gd name="T18" fmla="*/ 180 w 759"/>
              <a:gd name="T19" fmla="*/ 33 h 144"/>
              <a:gd name="T20" fmla="*/ 233 w 759"/>
              <a:gd name="T21" fmla="*/ 72 h 144"/>
              <a:gd name="T22" fmla="*/ 170 w 759"/>
              <a:gd name="T23" fmla="*/ 108 h 144"/>
              <a:gd name="T24" fmla="*/ 267 w 759"/>
              <a:gd name="T25" fmla="*/ 110 h 144"/>
              <a:gd name="T26" fmla="*/ 350 w 759"/>
              <a:gd name="T27" fmla="*/ 144 h 144"/>
              <a:gd name="T28" fmla="*/ 356 w 759"/>
              <a:gd name="T29" fmla="*/ 121 h 144"/>
              <a:gd name="T30" fmla="*/ 227 w 759"/>
              <a:gd name="T31" fmla="*/ 93 h 144"/>
              <a:gd name="T32" fmla="*/ 222 w 759"/>
              <a:gd name="T33" fmla="*/ 122 h 144"/>
              <a:gd name="T34" fmla="*/ 358 w 759"/>
              <a:gd name="T35" fmla="*/ 60 h 144"/>
              <a:gd name="T36" fmla="*/ 592 w 759"/>
              <a:gd name="T37" fmla="*/ 90 h 144"/>
              <a:gd name="T38" fmla="*/ 489 w 759"/>
              <a:gd name="T39" fmla="*/ 30 h 144"/>
              <a:gd name="T40" fmla="*/ 527 w 759"/>
              <a:gd name="T41" fmla="*/ 142 h 144"/>
              <a:gd name="T42" fmla="*/ 539 w 759"/>
              <a:gd name="T43" fmla="*/ 50 h 144"/>
              <a:gd name="T44" fmla="*/ 556 w 759"/>
              <a:gd name="T45" fmla="*/ 142 h 144"/>
              <a:gd name="T46" fmla="*/ 473 w 759"/>
              <a:gd name="T47" fmla="*/ 117 h 144"/>
              <a:gd name="T48" fmla="*/ 413 w 759"/>
              <a:gd name="T49" fmla="*/ 108 h 144"/>
              <a:gd name="T50" fmla="*/ 401 w 759"/>
              <a:gd name="T51" fmla="*/ 35 h 144"/>
              <a:gd name="T52" fmla="*/ 449 w 759"/>
              <a:gd name="T53" fmla="*/ 30 h 144"/>
              <a:gd name="T54" fmla="*/ 448 w 759"/>
              <a:gd name="T55" fmla="*/ 54 h 144"/>
              <a:gd name="T56" fmla="*/ 473 w 759"/>
              <a:gd name="T57" fmla="*/ 117 h 144"/>
              <a:gd name="T58" fmla="*/ 79 w 759"/>
              <a:gd name="T59" fmla="*/ 43 h 144"/>
              <a:gd name="T60" fmla="*/ 125 w 759"/>
              <a:gd name="T61" fmla="*/ 22 h 144"/>
              <a:gd name="T62" fmla="*/ 79 w 759"/>
              <a:gd name="T63" fmla="*/ 144 h 144"/>
              <a:gd name="T64" fmla="*/ 32 w 759"/>
              <a:gd name="T65" fmla="*/ 22 h 144"/>
              <a:gd name="T66" fmla="*/ 730 w 759"/>
              <a:gd name="T67" fmla="*/ 27 h 144"/>
              <a:gd name="T68" fmla="*/ 723 w 759"/>
              <a:gd name="T69" fmla="*/ 51 h 144"/>
              <a:gd name="T70" fmla="*/ 711 w 759"/>
              <a:gd name="T71" fmla="*/ 31 h 144"/>
              <a:gd name="T72" fmla="*/ 741 w 759"/>
              <a:gd name="T73" fmla="*/ 27 h 144"/>
              <a:gd name="T74" fmla="*/ 747 w 759"/>
              <a:gd name="T75" fmla="*/ 46 h 144"/>
              <a:gd name="T76" fmla="*/ 759 w 759"/>
              <a:gd name="T77" fmla="*/ 27 h 144"/>
              <a:gd name="T78" fmla="*/ 755 w 759"/>
              <a:gd name="T79" fmla="*/ 42 h 144"/>
              <a:gd name="T80" fmla="*/ 752 w 759"/>
              <a:gd name="T81" fmla="*/ 41 h 144"/>
              <a:gd name="T82" fmla="*/ 742 w 759"/>
              <a:gd name="T83" fmla="*/ 41 h 144"/>
              <a:gd name="T84" fmla="*/ 739 w 759"/>
              <a:gd name="T85" fmla="*/ 42 h 144"/>
              <a:gd name="T86" fmla="*/ 735 w 759"/>
              <a:gd name="T87" fmla="*/ 2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59" h="144">
                <a:moveTo>
                  <a:pt x="704" y="110"/>
                </a:moveTo>
                <a:cubicBezTo>
                  <a:pt x="704" y="100"/>
                  <a:pt x="705" y="86"/>
                  <a:pt x="705" y="69"/>
                </a:cubicBezTo>
                <a:cubicBezTo>
                  <a:pt x="705" y="38"/>
                  <a:pt x="692" y="27"/>
                  <a:pt x="657" y="27"/>
                </a:cubicBezTo>
                <a:cubicBezTo>
                  <a:pt x="640" y="27"/>
                  <a:pt x="625" y="29"/>
                  <a:pt x="616" y="33"/>
                </a:cubicBezTo>
                <a:cubicBezTo>
                  <a:pt x="618" y="58"/>
                  <a:pt x="618" y="58"/>
                  <a:pt x="618" y="58"/>
                </a:cubicBezTo>
                <a:cubicBezTo>
                  <a:pt x="626" y="54"/>
                  <a:pt x="637" y="50"/>
                  <a:pt x="649" y="50"/>
                </a:cubicBezTo>
                <a:cubicBezTo>
                  <a:pt x="665" y="50"/>
                  <a:pt x="669" y="56"/>
                  <a:pt x="669" y="72"/>
                </a:cubicBezTo>
                <a:cubicBezTo>
                  <a:pt x="669" y="74"/>
                  <a:pt x="669" y="74"/>
                  <a:pt x="669" y="74"/>
                </a:cubicBezTo>
                <a:cubicBezTo>
                  <a:pt x="668" y="74"/>
                  <a:pt x="665" y="74"/>
                  <a:pt x="664" y="74"/>
                </a:cubicBezTo>
                <a:cubicBezTo>
                  <a:pt x="624" y="74"/>
                  <a:pt x="606" y="86"/>
                  <a:pt x="606" y="108"/>
                </a:cubicBezTo>
                <a:cubicBezTo>
                  <a:pt x="606" y="131"/>
                  <a:pt x="618" y="144"/>
                  <a:pt x="650" y="144"/>
                </a:cubicBezTo>
                <a:cubicBezTo>
                  <a:pt x="667" y="144"/>
                  <a:pt x="684" y="142"/>
                  <a:pt x="705" y="142"/>
                </a:cubicBezTo>
                <a:cubicBezTo>
                  <a:pt x="704" y="133"/>
                  <a:pt x="704" y="120"/>
                  <a:pt x="704" y="110"/>
                </a:cubicBezTo>
                <a:close/>
                <a:moveTo>
                  <a:pt x="658" y="122"/>
                </a:moveTo>
                <a:cubicBezTo>
                  <a:pt x="646" y="122"/>
                  <a:pt x="641" y="118"/>
                  <a:pt x="641" y="108"/>
                </a:cubicBezTo>
                <a:cubicBezTo>
                  <a:pt x="641" y="99"/>
                  <a:pt x="648" y="93"/>
                  <a:pt x="664" y="93"/>
                </a:cubicBezTo>
                <a:cubicBezTo>
                  <a:pt x="666" y="93"/>
                  <a:pt x="667" y="93"/>
                  <a:pt x="669" y="93"/>
                </a:cubicBezTo>
                <a:cubicBezTo>
                  <a:pt x="669" y="103"/>
                  <a:pt x="668" y="114"/>
                  <a:pt x="669" y="121"/>
                </a:cubicBezTo>
                <a:cubicBezTo>
                  <a:pt x="666" y="122"/>
                  <a:pt x="662" y="122"/>
                  <a:pt x="658" y="122"/>
                </a:cubicBezTo>
                <a:close/>
                <a:moveTo>
                  <a:pt x="356" y="121"/>
                </a:moveTo>
                <a:cubicBezTo>
                  <a:pt x="336" y="121"/>
                  <a:pt x="326" y="111"/>
                  <a:pt x="326" y="95"/>
                </a:cubicBezTo>
                <a:cubicBezTo>
                  <a:pt x="326" y="94"/>
                  <a:pt x="326" y="94"/>
                  <a:pt x="326" y="94"/>
                </a:cubicBezTo>
                <a:cubicBezTo>
                  <a:pt x="329" y="95"/>
                  <a:pt x="336" y="95"/>
                  <a:pt x="340" y="95"/>
                </a:cubicBezTo>
                <a:cubicBezTo>
                  <a:pt x="375" y="95"/>
                  <a:pt x="392" y="84"/>
                  <a:pt x="392" y="60"/>
                </a:cubicBezTo>
                <a:cubicBezTo>
                  <a:pt x="392" y="40"/>
                  <a:pt x="378" y="27"/>
                  <a:pt x="346" y="27"/>
                </a:cubicBezTo>
                <a:cubicBezTo>
                  <a:pt x="307" y="27"/>
                  <a:pt x="292" y="44"/>
                  <a:pt x="288" y="75"/>
                </a:cubicBezTo>
                <a:cubicBezTo>
                  <a:pt x="283" y="75"/>
                  <a:pt x="277" y="74"/>
                  <a:pt x="268" y="74"/>
                </a:cubicBezTo>
                <a:cubicBezTo>
                  <a:pt x="268" y="73"/>
                  <a:pt x="268" y="71"/>
                  <a:pt x="268" y="69"/>
                </a:cubicBezTo>
                <a:cubicBezTo>
                  <a:pt x="268" y="38"/>
                  <a:pt x="255" y="27"/>
                  <a:pt x="221" y="27"/>
                </a:cubicBezTo>
                <a:cubicBezTo>
                  <a:pt x="204" y="27"/>
                  <a:pt x="189" y="29"/>
                  <a:pt x="180" y="33"/>
                </a:cubicBezTo>
                <a:cubicBezTo>
                  <a:pt x="181" y="58"/>
                  <a:pt x="181" y="58"/>
                  <a:pt x="181" y="58"/>
                </a:cubicBezTo>
                <a:cubicBezTo>
                  <a:pt x="189" y="54"/>
                  <a:pt x="201" y="50"/>
                  <a:pt x="212" y="50"/>
                </a:cubicBezTo>
                <a:cubicBezTo>
                  <a:pt x="228" y="50"/>
                  <a:pt x="233" y="56"/>
                  <a:pt x="233" y="72"/>
                </a:cubicBezTo>
                <a:cubicBezTo>
                  <a:pt x="233" y="74"/>
                  <a:pt x="233" y="74"/>
                  <a:pt x="233" y="74"/>
                </a:cubicBezTo>
                <a:cubicBezTo>
                  <a:pt x="232" y="74"/>
                  <a:pt x="229" y="74"/>
                  <a:pt x="227" y="74"/>
                </a:cubicBezTo>
                <a:cubicBezTo>
                  <a:pt x="188" y="74"/>
                  <a:pt x="170" y="86"/>
                  <a:pt x="170" y="108"/>
                </a:cubicBezTo>
                <a:cubicBezTo>
                  <a:pt x="170" y="131"/>
                  <a:pt x="181" y="144"/>
                  <a:pt x="213" y="144"/>
                </a:cubicBezTo>
                <a:cubicBezTo>
                  <a:pt x="230" y="144"/>
                  <a:pt x="247" y="142"/>
                  <a:pt x="269" y="142"/>
                </a:cubicBezTo>
                <a:cubicBezTo>
                  <a:pt x="267" y="133"/>
                  <a:pt x="267" y="120"/>
                  <a:pt x="267" y="110"/>
                </a:cubicBezTo>
                <a:cubicBezTo>
                  <a:pt x="267" y="106"/>
                  <a:pt x="267" y="100"/>
                  <a:pt x="268" y="94"/>
                </a:cubicBezTo>
                <a:cubicBezTo>
                  <a:pt x="277" y="94"/>
                  <a:pt x="284" y="94"/>
                  <a:pt x="288" y="94"/>
                </a:cubicBezTo>
                <a:cubicBezTo>
                  <a:pt x="291" y="131"/>
                  <a:pt x="310" y="144"/>
                  <a:pt x="350" y="144"/>
                </a:cubicBezTo>
                <a:cubicBezTo>
                  <a:pt x="364" y="144"/>
                  <a:pt x="379" y="142"/>
                  <a:pt x="387" y="138"/>
                </a:cubicBezTo>
                <a:cubicBezTo>
                  <a:pt x="386" y="113"/>
                  <a:pt x="386" y="113"/>
                  <a:pt x="386" y="113"/>
                </a:cubicBezTo>
                <a:cubicBezTo>
                  <a:pt x="378" y="118"/>
                  <a:pt x="367" y="121"/>
                  <a:pt x="356" y="121"/>
                </a:cubicBezTo>
                <a:close/>
                <a:moveTo>
                  <a:pt x="222" y="122"/>
                </a:moveTo>
                <a:cubicBezTo>
                  <a:pt x="210" y="122"/>
                  <a:pt x="205" y="118"/>
                  <a:pt x="205" y="108"/>
                </a:cubicBezTo>
                <a:cubicBezTo>
                  <a:pt x="205" y="99"/>
                  <a:pt x="211" y="93"/>
                  <a:pt x="227" y="93"/>
                </a:cubicBezTo>
                <a:cubicBezTo>
                  <a:pt x="229" y="93"/>
                  <a:pt x="231" y="93"/>
                  <a:pt x="232" y="93"/>
                </a:cubicBezTo>
                <a:cubicBezTo>
                  <a:pt x="232" y="103"/>
                  <a:pt x="232" y="114"/>
                  <a:pt x="232" y="121"/>
                </a:cubicBezTo>
                <a:cubicBezTo>
                  <a:pt x="230" y="122"/>
                  <a:pt x="225" y="122"/>
                  <a:pt x="222" y="122"/>
                </a:cubicBezTo>
                <a:close/>
                <a:moveTo>
                  <a:pt x="325" y="75"/>
                </a:moveTo>
                <a:cubicBezTo>
                  <a:pt x="325" y="59"/>
                  <a:pt x="330" y="48"/>
                  <a:pt x="345" y="48"/>
                </a:cubicBezTo>
                <a:cubicBezTo>
                  <a:pt x="353" y="48"/>
                  <a:pt x="358" y="52"/>
                  <a:pt x="358" y="60"/>
                </a:cubicBezTo>
                <a:cubicBezTo>
                  <a:pt x="358" y="71"/>
                  <a:pt x="351" y="76"/>
                  <a:pt x="336" y="76"/>
                </a:cubicBezTo>
                <a:cubicBezTo>
                  <a:pt x="332" y="76"/>
                  <a:pt x="328" y="76"/>
                  <a:pt x="325" y="75"/>
                </a:cubicBezTo>
                <a:close/>
                <a:moveTo>
                  <a:pt x="592" y="90"/>
                </a:moveTo>
                <a:cubicBezTo>
                  <a:pt x="592" y="80"/>
                  <a:pt x="592" y="68"/>
                  <a:pt x="592" y="68"/>
                </a:cubicBezTo>
                <a:cubicBezTo>
                  <a:pt x="592" y="39"/>
                  <a:pt x="580" y="27"/>
                  <a:pt x="545" y="27"/>
                </a:cubicBezTo>
                <a:cubicBezTo>
                  <a:pt x="525" y="27"/>
                  <a:pt x="511" y="30"/>
                  <a:pt x="489" y="30"/>
                </a:cubicBezTo>
                <a:cubicBezTo>
                  <a:pt x="490" y="50"/>
                  <a:pt x="490" y="75"/>
                  <a:pt x="490" y="90"/>
                </a:cubicBezTo>
                <a:cubicBezTo>
                  <a:pt x="490" y="105"/>
                  <a:pt x="490" y="133"/>
                  <a:pt x="489" y="142"/>
                </a:cubicBezTo>
                <a:cubicBezTo>
                  <a:pt x="527" y="142"/>
                  <a:pt x="527" y="142"/>
                  <a:pt x="527" y="142"/>
                </a:cubicBezTo>
                <a:cubicBezTo>
                  <a:pt x="526" y="133"/>
                  <a:pt x="525" y="107"/>
                  <a:pt x="525" y="90"/>
                </a:cubicBezTo>
                <a:cubicBezTo>
                  <a:pt x="525" y="80"/>
                  <a:pt x="525" y="68"/>
                  <a:pt x="526" y="52"/>
                </a:cubicBezTo>
                <a:cubicBezTo>
                  <a:pt x="529" y="51"/>
                  <a:pt x="534" y="50"/>
                  <a:pt x="539" y="50"/>
                </a:cubicBezTo>
                <a:cubicBezTo>
                  <a:pt x="552" y="50"/>
                  <a:pt x="557" y="56"/>
                  <a:pt x="557" y="73"/>
                </a:cubicBezTo>
                <a:cubicBezTo>
                  <a:pt x="557" y="73"/>
                  <a:pt x="557" y="83"/>
                  <a:pt x="557" y="90"/>
                </a:cubicBezTo>
                <a:cubicBezTo>
                  <a:pt x="557" y="105"/>
                  <a:pt x="556" y="133"/>
                  <a:pt x="556" y="142"/>
                </a:cubicBezTo>
                <a:cubicBezTo>
                  <a:pt x="593" y="142"/>
                  <a:pt x="593" y="142"/>
                  <a:pt x="593" y="142"/>
                </a:cubicBezTo>
                <a:cubicBezTo>
                  <a:pt x="593" y="133"/>
                  <a:pt x="592" y="107"/>
                  <a:pt x="592" y="90"/>
                </a:cubicBezTo>
                <a:close/>
                <a:moveTo>
                  <a:pt x="473" y="117"/>
                </a:moveTo>
                <a:cubicBezTo>
                  <a:pt x="475" y="142"/>
                  <a:pt x="475" y="142"/>
                  <a:pt x="475" y="142"/>
                </a:cubicBezTo>
                <a:cubicBezTo>
                  <a:pt x="472" y="142"/>
                  <a:pt x="463" y="144"/>
                  <a:pt x="451" y="144"/>
                </a:cubicBezTo>
                <a:cubicBezTo>
                  <a:pt x="426" y="144"/>
                  <a:pt x="413" y="134"/>
                  <a:pt x="413" y="108"/>
                </a:cubicBezTo>
                <a:cubicBezTo>
                  <a:pt x="413" y="88"/>
                  <a:pt x="413" y="66"/>
                  <a:pt x="414" y="54"/>
                </a:cubicBezTo>
                <a:cubicBezTo>
                  <a:pt x="401" y="54"/>
                  <a:pt x="401" y="54"/>
                  <a:pt x="401" y="54"/>
                </a:cubicBezTo>
                <a:cubicBezTo>
                  <a:pt x="401" y="49"/>
                  <a:pt x="401" y="41"/>
                  <a:pt x="401" y="35"/>
                </a:cubicBezTo>
                <a:cubicBezTo>
                  <a:pt x="420" y="32"/>
                  <a:pt x="426" y="21"/>
                  <a:pt x="429" y="0"/>
                </a:cubicBezTo>
                <a:cubicBezTo>
                  <a:pt x="450" y="0"/>
                  <a:pt x="450" y="0"/>
                  <a:pt x="450" y="0"/>
                </a:cubicBezTo>
                <a:cubicBezTo>
                  <a:pt x="449" y="9"/>
                  <a:pt x="449" y="22"/>
                  <a:pt x="449" y="30"/>
                </a:cubicBezTo>
                <a:cubicBezTo>
                  <a:pt x="471" y="30"/>
                  <a:pt x="471" y="30"/>
                  <a:pt x="471" y="30"/>
                </a:cubicBezTo>
                <a:cubicBezTo>
                  <a:pt x="471" y="54"/>
                  <a:pt x="471" y="54"/>
                  <a:pt x="471" y="54"/>
                </a:cubicBezTo>
                <a:cubicBezTo>
                  <a:pt x="448" y="54"/>
                  <a:pt x="448" y="54"/>
                  <a:pt x="448" y="54"/>
                </a:cubicBezTo>
                <a:cubicBezTo>
                  <a:pt x="448" y="98"/>
                  <a:pt x="448" y="98"/>
                  <a:pt x="448" y="98"/>
                </a:cubicBezTo>
                <a:cubicBezTo>
                  <a:pt x="448" y="115"/>
                  <a:pt x="452" y="119"/>
                  <a:pt x="463" y="119"/>
                </a:cubicBezTo>
                <a:cubicBezTo>
                  <a:pt x="467" y="119"/>
                  <a:pt x="471" y="118"/>
                  <a:pt x="473" y="117"/>
                </a:cubicBezTo>
                <a:close/>
                <a:moveTo>
                  <a:pt x="45" y="16"/>
                </a:moveTo>
                <a:cubicBezTo>
                  <a:pt x="50" y="16"/>
                  <a:pt x="54" y="18"/>
                  <a:pt x="58" y="22"/>
                </a:cubicBezTo>
                <a:cubicBezTo>
                  <a:pt x="79" y="43"/>
                  <a:pt x="79" y="43"/>
                  <a:pt x="79" y="43"/>
                </a:cubicBezTo>
                <a:cubicBezTo>
                  <a:pt x="100" y="22"/>
                  <a:pt x="100" y="22"/>
                  <a:pt x="100" y="22"/>
                </a:cubicBezTo>
                <a:cubicBezTo>
                  <a:pt x="103" y="18"/>
                  <a:pt x="108" y="16"/>
                  <a:pt x="112" y="16"/>
                </a:cubicBezTo>
                <a:cubicBezTo>
                  <a:pt x="117" y="16"/>
                  <a:pt x="122" y="18"/>
                  <a:pt x="125" y="22"/>
                </a:cubicBezTo>
                <a:cubicBezTo>
                  <a:pt x="151" y="47"/>
                  <a:pt x="151" y="47"/>
                  <a:pt x="151" y="47"/>
                </a:cubicBezTo>
                <a:cubicBezTo>
                  <a:pt x="158" y="54"/>
                  <a:pt x="158" y="65"/>
                  <a:pt x="151" y="73"/>
                </a:cubicBezTo>
                <a:cubicBezTo>
                  <a:pt x="79" y="144"/>
                  <a:pt x="79" y="144"/>
                  <a:pt x="79" y="144"/>
                </a:cubicBezTo>
                <a:cubicBezTo>
                  <a:pt x="7" y="73"/>
                  <a:pt x="7" y="73"/>
                  <a:pt x="7" y="73"/>
                </a:cubicBezTo>
                <a:cubicBezTo>
                  <a:pt x="0" y="65"/>
                  <a:pt x="0" y="54"/>
                  <a:pt x="7" y="47"/>
                </a:cubicBezTo>
                <a:cubicBezTo>
                  <a:pt x="32" y="22"/>
                  <a:pt x="32" y="22"/>
                  <a:pt x="32" y="22"/>
                </a:cubicBezTo>
                <a:cubicBezTo>
                  <a:pt x="36" y="18"/>
                  <a:pt x="41" y="16"/>
                  <a:pt x="45" y="16"/>
                </a:cubicBezTo>
                <a:moveTo>
                  <a:pt x="711" y="27"/>
                </a:moveTo>
                <a:cubicBezTo>
                  <a:pt x="730" y="27"/>
                  <a:pt x="730" y="27"/>
                  <a:pt x="730" y="27"/>
                </a:cubicBezTo>
                <a:cubicBezTo>
                  <a:pt x="730" y="31"/>
                  <a:pt x="730" y="31"/>
                  <a:pt x="730" y="31"/>
                </a:cubicBezTo>
                <a:cubicBezTo>
                  <a:pt x="723" y="31"/>
                  <a:pt x="723" y="31"/>
                  <a:pt x="723" y="31"/>
                </a:cubicBezTo>
                <a:cubicBezTo>
                  <a:pt x="723" y="51"/>
                  <a:pt x="723" y="51"/>
                  <a:pt x="723" y="51"/>
                </a:cubicBezTo>
                <a:cubicBezTo>
                  <a:pt x="718" y="51"/>
                  <a:pt x="718" y="51"/>
                  <a:pt x="718" y="51"/>
                </a:cubicBezTo>
                <a:cubicBezTo>
                  <a:pt x="718" y="31"/>
                  <a:pt x="718" y="31"/>
                  <a:pt x="718" y="31"/>
                </a:cubicBezTo>
                <a:cubicBezTo>
                  <a:pt x="711" y="31"/>
                  <a:pt x="711" y="31"/>
                  <a:pt x="711" y="31"/>
                </a:cubicBezTo>
                <a:lnTo>
                  <a:pt x="711" y="27"/>
                </a:lnTo>
                <a:close/>
                <a:moveTo>
                  <a:pt x="735" y="27"/>
                </a:moveTo>
                <a:cubicBezTo>
                  <a:pt x="741" y="27"/>
                  <a:pt x="741" y="27"/>
                  <a:pt x="741" y="27"/>
                </a:cubicBezTo>
                <a:cubicBezTo>
                  <a:pt x="744" y="37"/>
                  <a:pt x="744" y="37"/>
                  <a:pt x="744" y="37"/>
                </a:cubicBezTo>
                <a:cubicBezTo>
                  <a:pt x="745" y="40"/>
                  <a:pt x="747" y="46"/>
                  <a:pt x="747" y="46"/>
                </a:cubicBezTo>
                <a:cubicBezTo>
                  <a:pt x="747" y="46"/>
                  <a:pt x="747" y="46"/>
                  <a:pt x="747" y="46"/>
                </a:cubicBezTo>
                <a:cubicBezTo>
                  <a:pt x="747" y="46"/>
                  <a:pt x="748" y="40"/>
                  <a:pt x="749" y="37"/>
                </a:cubicBezTo>
                <a:cubicBezTo>
                  <a:pt x="752" y="27"/>
                  <a:pt x="752" y="27"/>
                  <a:pt x="752" y="27"/>
                </a:cubicBezTo>
                <a:cubicBezTo>
                  <a:pt x="759" y="27"/>
                  <a:pt x="759" y="27"/>
                  <a:pt x="759" y="27"/>
                </a:cubicBezTo>
                <a:cubicBezTo>
                  <a:pt x="759" y="51"/>
                  <a:pt x="759" y="51"/>
                  <a:pt x="759" y="51"/>
                </a:cubicBezTo>
                <a:cubicBezTo>
                  <a:pt x="755" y="51"/>
                  <a:pt x="755" y="51"/>
                  <a:pt x="755" y="51"/>
                </a:cubicBezTo>
                <a:cubicBezTo>
                  <a:pt x="755" y="42"/>
                  <a:pt x="755" y="42"/>
                  <a:pt x="755" y="42"/>
                </a:cubicBezTo>
                <a:cubicBezTo>
                  <a:pt x="755" y="38"/>
                  <a:pt x="755" y="31"/>
                  <a:pt x="755" y="31"/>
                </a:cubicBezTo>
                <a:cubicBezTo>
                  <a:pt x="755" y="31"/>
                  <a:pt x="755" y="31"/>
                  <a:pt x="755" y="31"/>
                </a:cubicBezTo>
                <a:cubicBezTo>
                  <a:pt x="755" y="31"/>
                  <a:pt x="753" y="37"/>
                  <a:pt x="752" y="41"/>
                </a:cubicBezTo>
                <a:cubicBezTo>
                  <a:pt x="749" y="51"/>
                  <a:pt x="749" y="51"/>
                  <a:pt x="749" y="51"/>
                </a:cubicBezTo>
                <a:cubicBezTo>
                  <a:pt x="745" y="51"/>
                  <a:pt x="745" y="51"/>
                  <a:pt x="745" y="51"/>
                </a:cubicBezTo>
                <a:cubicBezTo>
                  <a:pt x="742" y="41"/>
                  <a:pt x="742" y="41"/>
                  <a:pt x="742" y="41"/>
                </a:cubicBezTo>
                <a:cubicBezTo>
                  <a:pt x="740" y="37"/>
                  <a:pt x="739" y="31"/>
                  <a:pt x="739" y="31"/>
                </a:cubicBezTo>
                <a:cubicBezTo>
                  <a:pt x="739" y="31"/>
                  <a:pt x="739" y="31"/>
                  <a:pt x="739" y="31"/>
                </a:cubicBezTo>
                <a:cubicBezTo>
                  <a:pt x="739" y="31"/>
                  <a:pt x="739" y="38"/>
                  <a:pt x="739" y="42"/>
                </a:cubicBezTo>
                <a:cubicBezTo>
                  <a:pt x="739" y="51"/>
                  <a:pt x="739" y="51"/>
                  <a:pt x="739" y="51"/>
                </a:cubicBezTo>
                <a:cubicBezTo>
                  <a:pt x="735" y="51"/>
                  <a:pt x="735" y="51"/>
                  <a:pt x="735" y="51"/>
                </a:cubicBezTo>
                <a:lnTo>
                  <a:pt x="735" y="2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1" name="Title 1"/>
          <p:cNvSpPr>
            <a:spLocks noGrp="1"/>
          </p:cNvSpPr>
          <p:nvPr>
            <p:ph type="ctrTitle" hasCustomPrompt="1"/>
          </p:nvPr>
        </p:nvSpPr>
        <p:spPr>
          <a:xfrm>
            <a:off x="813964" y="4356947"/>
            <a:ext cx="10564071" cy="795528"/>
          </a:xfrm>
        </p:spPr>
        <p:txBody>
          <a:bodyPr rIns="0" anchor="b" anchorCtr="0"/>
          <a:lstStyle>
            <a:lvl1pPr algn="ctr">
              <a:lnSpc>
                <a:spcPct val="90000"/>
              </a:lnSpc>
              <a:defRPr sz="4000">
                <a:solidFill>
                  <a:schemeClr val="bg1"/>
                </a:solidFill>
              </a:defRPr>
            </a:lvl1pPr>
          </a:lstStyle>
          <a:p>
            <a:r>
              <a:rPr lang="en-US"/>
              <a:t>Click to add title</a:t>
            </a:r>
          </a:p>
        </p:txBody>
      </p:sp>
      <p:sp>
        <p:nvSpPr>
          <p:cNvPr id="17" name="Subtitle 2"/>
          <p:cNvSpPr>
            <a:spLocks noGrp="1"/>
          </p:cNvSpPr>
          <p:nvPr>
            <p:ph type="subTitle" idx="1" hasCustomPrompt="1"/>
          </p:nvPr>
        </p:nvSpPr>
        <p:spPr>
          <a:xfrm>
            <a:off x="813964" y="5265518"/>
            <a:ext cx="10564071" cy="347472"/>
          </a:xfrm>
        </p:spPr>
        <p:txBody>
          <a:bodyPr/>
          <a:lstStyle>
            <a:lvl1pPr marL="0" indent="0" algn="ctr">
              <a:spcBef>
                <a:spcPts val="600"/>
              </a:spcBef>
              <a:buNone/>
              <a:defRPr sz="1400" b="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add presenter information</a:t>
            </a:r>
          </a:p>
        </p:txBody>
      </p:sp>
    </p:spTree>
    <p:extLst>
      <p:ext uri="{BB962C8B-B14F-4D97-AF65-F5344CB8AC3E}">
        <p14:creationId xmlns:p14="http://schemas.microsoft.com/office/powerpoint/2010/main" val="2578059424"/>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Slide 7C - Cobrand">
    <p:spTree>
      <p:nvGrpSpPr>
        <p:cNvPr id="1" name=""/>
        <p:cNvGrpSpPr/>
        <p:nvPr/>
      </p:nvGrpSpPr>
      <p:grpSpPr>
        <a:xfrm>
          <a:off x="0" y="0"/>
          <a:ext cx="0" cy="0"/>
          <a:chOff x="0" y="0"/>
          <a:chExt cx="0" cy="0"/>
        </a:xfrm>
      </p:grpSpPr>
      <p:sp>
        <p:nvSpPr>
          <p:cNvPr id="31" name="Text Placeholder 4">
            <a:extLst>
              <a:ext uri="{FF2B5EF4-FFF2-40B4-BE49-F238E27FC236}">
                <a16:creationId xmlns:a16="http://schemas.microsoft.com/office/drawing/2014/main" id="{82323A7D-5761-4AEF-8E75-65750A20EB3B}"/>
              </a:ext>
            </a:extLst>
          </p:cNvPr>
          <p:cNvSpPr>
            <a:spLocks noGrp="1"/>
          </p:cNvSpPr>
          <p:nvPr>
            <p:ph type="body" sz="quarter" idx="18" hasCustomPrompt="1"/>
          </p:nvPr>
        </p:nvSpPr>
        <p:spPr>
          <a:xfrm>
            <a:off x="8835800" y="6371584"/>
            <a:ext cx="2798793" cy="201168"/>
          </a:xfrm>
          <a:prstGeom prst="rect">
            <a:avLst/>
          </a:prstGeom>
        </p:spPr>
        <p:txBody>
          <a:bodyPr>
            <a:noAutofit/>
          </a:bodyPr>
          <a:lstStyle>
            <a:lvl1pPr algn="r">
              <a:defRPr sz="1200" b="0">
                <a:solidFill>
                  <a:schemeClr val="tx2"/>
                </a:solidFill>
                <a:latin typeface="+mn-lt"/>
              </a:defRPr>
            </a:lvl1pPr>
            <a:lvl2pPr algn="r">
              <a:defRPr b="1">
                <a:solidFill>
                  <a:schemeClr val="tx2"/>
                </a:solidFill>
                <a:latin typeface="+mn-lt"/>
              </a:defRPr>
            </a:lvl2pPr>
          </a:lstStyle>
          <a:p>
            <a:pPr lvl="0"/>
            <a:r>
              <a:rPr lang="en-US"/>
              <a:t>Click to add date</a:t>
            </a:r>
          </a:p>
          <a:p>
            <a:pPr lvl="1"/>
            <a:endParaRPr lang="en-US"/>
          </a:p>
        </p:txBody>
      </p:sp>
      <p:sp>
        <p:nvSpPr>
          <p:cNvPr id="13" name="Freeform 5"/>
          <p:cNvSpPr>
            <a:spLocks noEditPoints="1"/>
          </p:cNvSpPr>
          <p:nvPr userDrawn="1"/>
        </p:nvSpPr>
        <p:spPr bwMode="auto">
          <a:xfrm>
            <a:off x="547508" y="381422"/>
            <a:ext cx="2162843" cy="418678"/>
          </a:xfrm>
          <a:custGeom>
            <a:avLst/>
            <a:gdLst>
              <a:gd name="T0" fmla="*/ 657 w 759"/>
              <a:gd name="T1" fmla="*/ 27 h 144"/>
              <a:gd name="T2" fmla="*/ 649 w 759"/>
              <a:gd name="T3" fmla="*/ 50 h 144"/>
              <a:gd name="T4" fmla="*/ 664 w 759"/>
              <a:gd name="T5" fmla="*/ 74 h 144"/>
              <a:gd name="T6" fmla="*/ 705 w 759"/>
              <a:gd name="T7" fmla="*/ 142 h 144"/>
              <a:gd name="T8" fmla="*/ 641 w 759"/>
              <a:gd name="T9" fmla="*/ 108 h 144"/>
              <a:gd name="T10" fmla="*/ 669 w 759"/>
              <a:gd name="T11" fmla="*/ 121 h 144"/>
              <a:gd name="T12" fmla="*/ 326 w 759"/>
              <a:gd name="T13" fmla="*/ 95 h 144"/>
              <a:gd name="T14" fmla="*/ 392 w 759"/>
              <a:gd name="T15" fmla="*/ 60 h 144"/>
              <a:gd name="T16" fmla="*/ 268 w 759"/>
              <a:gd name="T17" fmla="*/ 74 h 144"/>
              <a:gd name="T18" fmla="*/ 180 w 759"/>
              <a:gd name="T19" fmla="*/ 33 h 144"/>
              <a:gd name="T20" fmla="*/ 233 w 759"/>
              <a:gd name="T21" fmla="*/ 72 h 144"/>
              <a:gd name="T22" fmla="*/ 170 w 759"/>
              <a:gd name="T23" fmla="*/ 108 h 144"/>
              <a:gd name="T24" fmla="*/ 267 w 759"/>
              <a:gd name="T25" fmla="*/ 110 h 144"/>
              <a:gd name="T26" fmla="*/ 350 w 759"/>
              <a:gd name="T27" fmla="*/ 144 h 144"/>
              <a:gd name="T28" fmla="*/ 356 w 759"/>
              <a:gd name="T29" fmla="*/ 121 h 144"/>
              <a:gd name="T30" fmla="*/ 227 w 759"/>
              <a:gd name="T31" fmla="*/ 93 h 144"/>
              <a:gd name="T32" fmla="*/ 222 w 759"/>
              <a:gd name="T33" fmla="*/ 122 h 144"/>
              <a:gd name="T34" fmla="*/ 358 w 759"/>
              <a:gd name="T35" fmla="*/ 60 h 144"/>
              <a:gd name="T36" fmla="*/ 592 w 759"/>
              <a:gd name="T37" fmla="*/ 90 h 144"/>
              <a:gd name="T38" fmla="*/ 489 w 759"/>
              <a:gd name="T39" fmla="*/ 30 h 144"/>
              <a:gd name="T40" fmla="*/ 527 w 759"/>
              <a:gd name="T41" fmla="*/ 142 h 144"/>
              <a:gd name="T42" fmla="*/ 539 w 759"/>
              <a:gd name="T43" fmla="*/ 50 h 144"/>
              <a:gd name="T44" fmla="*/ 556 w 759"/>
              <a:gd name="T45" fmla="*/ 142 h 144"/>
              <a:gd name="T46" fmla="*/ 473 w 759"/>
              <a:gd name="T47" fmla="*/ 117 h 144"/>
              <a:gd name="T48" fmla="*/ 413 w 759"/>
              <a:gd name="T49" fmla="*/ 108 h 144"/>
              <a:gd name="T50" fmla="*/ 401 w 759"/>
              <a:gd name="T51" fmla="*/ 35 h 144"/>
              <a:gd name="T52" fmla="*/ 449 w 759"/>
              <a:gd name="T53" fmla="*/ 30 h 144"/>
              <a:gd name="T54" fmla="*/ 448 w 759"/>
              <a:gd name="T55" fmla="*/ 54 h 144"/>
              <a:gd name="T56" fmla="*/ 473 w 759"/>
              <a:gd name="T57" fmla="*/ 117 h 144"/>
              <a:gd name="T58" fmla="*/ 79 w 759"/>
              <a:gd name="T59" fmla="*/ 43 h 144"/>
              <a:gd name="T60" fmla="*/ 125 w 759"/>
              <a:gd name="T61" fmla="*/ 22 h 144"/>
              <a:gd name="T62" fmla="*/ 79 w 759"/>
              <a:gd name="T63" fmla="*/ 144 h 144"/>
              <a:gd name="T64" fmla="*/ 32 w 759"/>
              <a:gd name="T65" fmla="*/ 22 h 144"/>
              <a:gd name="T66" fmla="*/ 730 w 759"/>
              <a:gd name="T67" fmla="*/ 27 h 144"/>
              <a:gd name="T68" fmla="*/ 723 w 759"/>
              <a:gd name="T69" fmla="*/ 51 h 144"/>
              <a:gd name="T70" fmla="*/ 711 w 759"/>
              <a:gd name="T71" fmla="*/ 31 h 144"/>
              <a:gd name="T72" fmla="*/ 741 w 759"/>
              <a:gd name="T73" fmla="*/ 27 h 144"/>
              <a:gd name="T74" fmla="*/ 747 w 759"/>
              <a:gd name="T75" fmla="*/ 46 h 144"/>
              <a:gd name="T76" fmla="*/ 759 w 759"/>
              <a:gd name="T77" fmla="*/ 27 h 144"/>
              <a:gd name="T78" fmla="*/ 755 w 759"/>
              <a:gd name="T79" fmla="*/ 42 h 144"/>
              <a:gd name="T80" fmla="*/ 752 w 759"/>
              <a:gd name="T81" fmla="*/ 41 h 144"/>
              <a:gd name="T82" fmla="*/ 742 w 759"/>
              <a:gd name="T83" fmla="*/ 41 h 144"/>
              <a:gd name="T84" fmla="*/ 739 w 759"/>
              <a:gd name="T85" fmla="*/ 42 h 144"/>
              <a:gd name="T86" fmla="*/ 735 w 759"/>
              <a:gd name="T87" fmla="*/ 2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59" h="144">
                <a:moveTo>
                  <a:pt x="704" y="110"/>
                </a:moveTo>
                <a:cubicBezTo>
                  <a:pt x="704" y="100"/>
                  <a:pt x="705" y="86"/>
                  <a:pt x="705" y="69"/>
                </a:cubicBezTo>
                <a:cubicBezTo>
                  <a:pt x="705" y="38"/>
                  <a:pt x="692" y="27"/>
                  <a:pt x="657" y="27"/>
                </a:cubicBezTo>
                <a:cubicBezTo>
                  <a:pt x="640" y="27"/>
                  <a:pt x="625" y="29"/>
                  <a:pt x="616" y="33"/>
                </a:cubicBezTo>
                <a:cubicBezTo>
                  <a:pt x="618" y="58"/>
                  <a:pt x="618" y="58"/>
                  <a:pt x="618" y="58"/>
                </a:cubicBezTo>
                <a:cubicBezTo>
                  <a:pt x="626" y="54"/>
                  <a:pt x="637" y="50"/>
                  <a:pt x="649" y="50"/>
                </a:cubicBezTo>
                <a:cubicBezTo>
                  <a:pt x="665" y="50"/>
                  <a:pt x="669" y="56"/>
                  <a:pt x="669" y="72"/>
                </a:cubicBezTo>
                <a:cubicBezTo>
                  <a:pt x="669" y="74"/>
                  <a:pt x="669" y="74"/>
                  <a:pt x="669" y="74"/>
                </a:cubicBezTo>
                <a:cubicBezTo>
                  <a:pt x="668" y="74"/>
                  <a:pt x="665" y="74"/>
                  <a:pt x="664" y="74"/>
                </a:cubicBezTo>
                <a:cubicBezTo>
                  <a:pt x="624" y="74"/>
                  <a:pt x="606" y="86"/>
                  <a:pt x="606" y="108"/>
                </a:cubicBezTo>
                <a:cubicBezTo>
                  <a:pt x="606" y="131"/>
                  <a:pt x="618" y="144"/>
                  <a:pt x="650" y="144"/>
                </a:cubicBezTo>
                <a:cubicBezTo>
                  <a:pt x="667" y="144"/>
                  <a:pt x="684" y="142"/>
                  <a:pt x="705" y="142"/>
                </a:cubicBezTo>
                <a:cubicBezTo>
                  <a:pt x="704" y="133"/>
                  <a:pt x="704" y="120"/>
                  <a:pt x="704" y="110"/>
                </a:cubicBezTo>
                <a:close/>
                <a:moveTo>
                  <a:pt x="658" y="122"/>
                </a:moveTo>
                <a:cubicBezTo>
                  <a:pt x="646" y="122"/>
                  <a:pt x="641" y="118"/>
                  <a:pt x="641" y="108"/>
                </a:cubicBezTo>
                <a:cubicBezTo>
                  <a:pt x="641" y="99"/>
                  <a:pt x="648" y="93"/>
                  <a:pt x="664" y="93"/>
                </a:cubicBezTo>
                <a:cubicBezTo>
                  <a:pt x="666" y="93"/>
                  <a:pt x="667" y="93"/>
                  <a:pt x="669" y="93"/>
                </a:cubicBezTo>
                <a:cubicBezTo>
                  <a:pt x="669" y="103"/>
                  <a:pt x="668" y="114"/>
                  <a:pt x="669" y="121"/>
                </a:cubicBezTo>
                <a:cubicBezTo>
                  <a:pt x="666" y="122"/>
                  <a:pt x="662" y="122"/>
                  <a:pt x="658" y="122"/>
                </a:cubicBezTo>
                <a:close/>
                <a:moveTo>
                  <a:pt x="356" y="121"/>
                </a:moveTo>
                <a:cubicBezTo>
                  <a:pt x="336" y="121"/>
                  <a:pt x="326" y="111"/>
                  <a:pt x="326" y="95"/>
                </a:cubicBezTo>
                <a:cubicBezTo>
                  <a:pt x="326" y="94"/>
                  <a:pt x="326" y="94"/>
                  <a:pt x="326" y="94"/>
                </a:cubicBezTo>
                <a:cubicBezTo>
                  <a:pt x="329" y="95"/>
                  <a:pt x="336" y="95"/>
                  <a:pt x="340" y="95"/>
                </a:cubicBezTo>
                <a:cubicBezTo>
                  <a:pt x="375" y="95"/>
                  <a:pt x="392" y="84"/>
                  <a:pt x="392" y="60"/>
                </a:cubicBezTo>
                <a:cubicBezTo>
                  <a:pt x="392" y="40"/>
                  <a:pt x="378" y="27"/>
                  <a:pt x="346" y="27"/>
                </a:cubicBezTo>
                <a:cubicBezTo>
                  <a:pt x="307" y="27"/>
                  <a:pt x="292" y="44"/>
                  <a:pt x="288" y="75"/>
                </a:cubicBezTo>
                <a:cubicBezTo>
                  <a:pt x="283" y="75"/>
                  <a:pt x="277" y="74"/>
                  <a:pt x="268" y="74"/>
                </a:cubicBezTo>
                <a:cubicBezTo>
                  <a:pt x="268" y="73"/>
                  <a:pt x="268" y="71"/>
                  <a:pt x="268" y="69"/>
                </a:cubicBezTo>
                <a:cubicBezTo>
                  <a:pt x="268" y="38"/>
                  <a:pt x="255" y="27"/>
                  <a:pt x="221" y="27"/>
                </a:cubicBezTo>
                <a:cubicBezTo>
                  <a:pt x="204" y="27"/>
                  <a:pt x="189" y="29"/>
                  <a:pt x="180" y="33"/>
                </a:cubicBezTo>
                <a:cubicBezTo>
                  <a:pt x="181" y="58"/>
                  <a:pt x="181" y="58"/>
                  <a:pt x="181" y="58"/>
                </a:cubicBezTo>
                <a:cubicBezTo>
                  <a:pt x="189" y="54"/>
                  <a:pt x="201" y="50"/>
                  <a:pt x="212" y="50"/>
                </a:cubicBezTo>
                <a:cubicBezTo>
                  <a:pt x="228" y="50"/>
                  <a:pt x="233" y="56"/>
                  <a:pt x="233" y="72"/>
                </a:cubicBezTo>
                <a:cubicBezTo>
                  <a:pt x="233" y="74"/>
                  <a:pt x="233" y="74"/>
                  <a:pt x="233" y="74"/>
                </a:cubicBezTo>
                <a:cubicBezTo>
                  <a:pt x="232" y="74"/>
                  <a:pt x="229" y="74"/>
                  <a:pt x="227" y="74"/>
                </a:cubicBezTo>
                <a:cubicBezTo>
                  <a:pt x="188" y="74"/>
                  <a:pt x="170" y="86"/>
                  <a:pt x="170" y="108"/>
                </a:cubicBezTo>
                <a:cubicBezTo>
                  <a:pt x="170" y="131"/>
                  <a:pt x="181" y="144"/>
                  <a:pt x="213" y="144"/>
                </a:cubicBezTo>
                <a:cubicBezTo>
                  <a:pt x="230" y="144"/>
                  <a:pt x="247" y="142"/>
                  <a:pt x="269" y="142"/>
                </a:cubicBezTo>
                <a:cubicBezTo>
                  <a:pt x="267" y="133"/>
                  <a:pt x="267" y="120"/>
                  <a:pt x="267" y="110"/>
                </a:cubicBezTo>
                <a:cubicBezTo>
                  <a:pt x="267" y="106"/>
                  <a:pt x="267" y="100"/>
                  <a:pt x="268" y="94"/>
                </a:cubicBezTo>
                <a:cubicBezTo>
                  <a:pt x="277" y="94"/>
                  <a:pt x="284" y="94"/>
                  <a:pt x="288" y="94"/>
                </a:cubicBezTo>
                <a:cubicBezTo>
                  <a:pt x="291" y="131"/>
                  <a:pt x="310" y="144"/>
                  <a:pt x="350" y="144"/>
                </a:cubicBezTo>
                <a:cubicBezTo>
                  <a:pt x="364" y="144"/>
                  <a:pt x="379" y="142"/>
                  <a:pt x="387" y="138"/>
                </a:cubicBezTo>
                <a:cubicBezTo>
                  <a:pt x="386" y="113"/>
                  <a:pt x="386" y="113"/>
                  <a:pt x="386" y="113"/>
                </a:cubicBezTo>
                <a:cubicBezTo>
                  <a:pt x="378" y="118"/>
                  <a:pt x="367" y="121"/>
                  <a:pt x="356" y="121"/>
                </a:cubicBezTo>
                <a:close/>
                <a:moveTo>
                  <a:pt x="222" y="122"/>
                </a:moveTo>
                <a:cubicBezTo>
                  <a:pt x="210" y="122"/>
                  <a:pt x="205" y="118"/>
                  <a:pt x="205" y="108"/>
                </a:cubicBezTo>
                <a:cubicBezTo>
                  <a:pt x="205" y="99"/>
                  <a:pt x="211" y="93"/>
                  <a:pt x="227" y="93"/>
                </a:cubicBezTo>
                <a:cubicBezTo>
                  <a:pt x="229" y="93"/>
                  <a:pt x="231" y="93"/>
                  <a:pt x="232" y="93"/>
                </a:cubicBezTo>
                <a:cubicBezTo>
                  <a:pt x="232" y="103"/>
                  <a:pt x="232" y="114"/>
                  <a:pt x="232" y="121"/>
                </a:cubicBezTo>
                <a:cubicBezTo>
                  <a:pt x="230" y="122"/>
                  <a:pt x="225" y="122"/>
                  <a:pt x="222" y="122"/>
                </a:cubicBezTo>
                <a:close/>
                <a:moveTo>
                  <a:pt x="325" y="75"/>
                </a:moveTo>
                <a:cubicBezTo>
                  <a:pt x="325" y="59"/>
                  <a:pt x="330" y="48"/>
                  <a:pt x="345" y="48"/>
                </a:cubicBezTo>
                <a:cubicBezTo>
                  <a:pt x="353" y="48"/>
                  <a:pt x="358" y="52"/>
                  <a:pt x="358" y="60"/>
                </a:cubicBezTo>
                <a:cubicBezTo>
                  <a:pt x="358" y="71"/>
                  <a:pt x="351" y="76"/>
                  <a:pt x="336" y="76"/>
                </a:cubicBezTo>
                <a:cubicBezTo>
                  <a:pt x="332" y="76"/>
                  <a:pt x="328" y="76"/>
                  <a:pt x="325" y="75"/>
                </a:cubicBezTo>
                <a:close/>
                <a:moveTo>
                  <a:pt x="592" y="90"/>
                </a:moveTo>
                <a:cubicBezTo>
                  <a:pt x="592" y="80"/>
                  <a:pt x="592" y="68"/>
                  <a:pt x="592" y="68"/>
                </a:cubicBezTo>
                <a:cubicBezTo>
                  <a:pt x="592" y="39"/>
                  <a:pt x="580" y="27"/>
                  <a:pt x="545" y="27"/>
                </a:cubicBezTo>
                <a:cubicBezTo>
                  <a:pt x="525" y="27"/>
                  <a:pt x="511" y="30"/>
                  <a:pt x="489" y="30"/>
                </a:cubicBezTo>
                <a:cubicBezTo>
                  <a:pt x="490" y="50"/>
                  <a:pt x="490" y="75"/>
                  <a:pt x="490" y="90"/>
                </a:cubicBezTo>
                <a:cubicBezTo>
                  <a:pt x="490" y="105"/>
                  <a:pt x="490" y="133"/>
                  <a:pt x="489" y="142"/>
                </a:cubicBezTo>
                <a:cubicBezTo>
                  <a:pt x="527" y="142"/>
                  <a:pt x="527" y="142"/>
                  <a:pt x="527" y="142"/>
                </a:cubicBezTo>
                <a:cubicBezTo>
                  <a:pt x="526" y="133"/>
                  <a:pt x="525" y="107"/>
                  <a:pt x="525" y="90"/>
                </a:cubicBezTo>
                <a:cubicBezTo>
                  <a:pt x="525" y="80"/>
                  <a:pt x="525" y="68"/>
                  <a:pt x="526" y="52"/>
                </a:cubicBezTo>
                <a:cubicBezTo>
                  <a:pt x="529" y="51"/>
                  <a:pt x="534" y="50"/>
                  <a:pt x="539" y="50"/>
                </a:cubicBezTo>
                <a:cubicBezTo>
                  <a:pt x="552" y="50"/>
                  <a:pt x="557" y="56"/>
                  <a:pt x="557" y="73"/>
                </a:cubicBezTo>
                <a:cubicBezTo>
                  <a:pt x="557" y="73"/>
                  <a:pt x="557" y="83"/>
                  <a:pt x="557" y="90"/>
                </a:cubicBezTo>
                <a:cubicBezTo>
                  <a:pt x="557" y="105"/>
                  <a:pt x="556" y="133"/>
                  <a:pt x="556" y="142"/>
                </a:cubicBezTo>
                <a:cubicBezTo>
                  <a:pt x="593" y="142"/>
                  <a:pt x="593" y="142"/>
                  <a:pt x="593" y="142"/>
                </a:cubicBezTo>
                <a:cubicBezTo>
                  <a:pt x="593" y="133"/>
                  <a:pt x="592" y="107"/>
                  <a:pt x="592" y="90"/>
                </a:cubicBezTo>
                <a:close/>
                <a:moveTo>
                  <a:pt x="473" y="117"/>
                </a:moveTo>
                <a:cubicBezTo>
                  <a:pt x="475" y="142"/>
                  <a:pt x="475" y="142"/>
                  <a:pt x="475" y="142"/>
                </a:cubicBezTo>
                <a:cubicBezTo>
                  <a:pt x="472" y="142"/>
                  <a:pt x="463" y="144"/>
                  <a:pt x="451" y="144"/>
                </a:cubicBezTo>
                <a:cubicBezTo>
                  <a:pt x="426" y="144"/>
                  <a:pt x="413" y="134"/>
                  <a:pt x="413" y="108"/>
                </a:cubicBezTo>
                <a:cubicBezTo>
                  <a:pt x="413" y="88"/>
                  <a:pt x="413" y="66"/>
                  <a:pt x="414" y="54"/>
                </a:cubicBezTo>
                <a:cubicBezTo>
                  <a:pt x="401" y="54"/>
                  <a:pt x="401" y="54"/>
                  <a:pt x="401" y="54"/>
                </a:cubicBezTo>
                <a:cubicBezTo>
                  <a:pt x="401" y="49"/>
                  <a:pt x="401" y="41"/>
                  <a:pt x="401" y="35"/>
                </a:cubicBezTo>
                <a:cubicBezTo>
                  <a:pt x="420" y="32"/>
                  <a:pt x="426" y="21"/>
                  <a:pt x="429" y="0"/>
                </a:cubicBezTo>
                <a:cubicBezTo>
                  <a:pt x="450" y="0"/>
                  <a:pt x="450" y="0"/>
                  <a:pt x="450" y="0"/>
                </a:cubicBezTo>
                <a:cubicBezTo>
                  <a:pt x="449" y="9"/>
                  <a:pt x="449" y="22"/>
                  <a:pt x="449" y="30"/>
                </a:cubicBezTo>
                <a:cubicBezTo>
                  <a:pt x="471" y="30"/>
                  <a:pt x="471" y="30"/>
                  <a:pt x="471" y="30"/>
                </a:cubicBezTo>
                <a:cubicBezTo>
                  <a:pt x="471" y="54"/>
                  <a:pt x="471" y="54"/>
                  <a:pt x="471" y="54"/>
                </a:cubicBezTo>
                <a:cubicBezTo>
                  <a:pt x="448" y="54"/>
                  <a:pt x="448" y="54"/>
                  <a:pt x="448" y="54"/>
                </a:cubicBezTo>
                <a:cubicBezTo>
                  <a:pt x="448" y="98"/>
                  <a:pt x="448" y="98"/>
                  <a:pt x="448" y="98"/>
                </a:cubicBezTo>
                <a:cubicBezTo>
                  <a:pt x="448" y="115"/>
                  <a:pt x="452" y="119"/>
                  <a:pt x="463" y="119"/>
                </a:cubicBezTo>
                <a:cubicBezTo>
                  <a:pt x="467" y="119"/>
                  <a:pt x="471" y="118"/>
                  <a:pt x="473" y="117"/>
                </a:cubicBezTo>
                <a:close/>
                <a:moveTo>
                  <a:pt x="45" y="16"/>
                </a:moveTo>
                <a:cubicBezTo>
                  <a:pt x="50" y="16"/>
                  <a:pt x="54" y="18"/>
                  <a:pt x="58" y="22"/>
                </a:cubicBezTo>
                <a:cubicBezTo>
                  <a:pt x="79" y="43"/>
                  <a:pt x="79" y="43"/>
                  <a:pt x="79" y="43"/>
                </a:cubicBezTo>
                <a:cubicBezTo>
                  <a:pt x="100" y="22"/>
                  <a:pt x="100" y="22"/>
                  <a:pt x="100" y="22"/>
                </a:cubicBezTo>
                <a:cubicBezTo>
                  <a:pt x="103" y="18"/>
                  <a:pt x="108" y="16"/>
                  <a:pt x="112" y="16"/>
                </a:cubicBezTo>
                <a:cubicBezTo>
                  <a:pt x="117" y="16"/>
                  <a:pt x="122" y="18"/>
                  <a:pt x="125" y="22"/>
                </a:cubicBezTo>
                <a:cubicBezTo>
                  <a:pt x="151" y="47"/>
                  <a:pt x="151" y="47"/>
                  <a:pt x="151" y="47"/>
                </a:cubicBezTo>
                <a:cubicBezTo>
                  <a:pt x="158" y="54"/>
                  <a:pt x="158" y="65"/>
                  <a:pt x="151" y="73"/>
                </a:cubicBezTo>
                <a:cubicBezTo>
                  <a:pt x="79" y="144"/>
                  <a:pt x="79" y="144"/>
                  <a:pt x="79" y="144"/>
                </a:cubicBezTo>
                <a:cubicBezTo>
                  <a:pt x="7" y="73"/>
                  <a:pt x="7" y="73"/>
                  <a:pt x="7" y="73"/>
                </a:cubicBezTo>
                <a:cubicBezTo>
                  <a:pt x="0" y="65"/>
                  <a:pt x="0" y="54"/>
                  <a:pt x="7" y="47"/>
                </a:cubicBezTo>
                <a:cubicBezTo>
                  <a:pt x="32" y="22"/>
                  <a:pt x="32" y="22"/>
                  <a:pt x="32" y="22"/>
                </a:cubicBezTo>
                <a:cubicBezTo>
                  <a:pt x="36" y="18"/>
                  <a:pt x="41" y="16"/>
                  <a:pt x="45" y="16"/>
                </a:cubicBezTo>
                <a:moveTo>
                  <a:pt x="711" y="27"/>
                </a:moveTo>
                <a:cubicBezTo>
                  <a:pt x="730" y="27"/>
                  <a:pt x="730" y="27"/>
                  <a:pt x="730" y="27"/>
                </a:cubicBezTo>
                <a:cubicBezTo>
                  <a:pt x="730" y="31"/>
                  <a:pt x="730" y="31"/>
                  <a:pt x="730" y="31"/>
                </a:cubicBezTo>
                <a:cubicBezTo>
                  <a:pt x="723" y="31"/>
                  <a:pt x="723" y="31"/>
                  <a:pt x="723" y="31"/>
                </a:cubicBezTo>
                <a:cubicBezTo>
                  <a:pt x="723" y="51"/>
                  <a:pt x="723" y="51"/>
                  <a:pt x="723" y="51"/>
                </a:cubicBezTo>
                <a:cubicBezTo>
                  <a:pt x="718" y="51"/>
                  <a:pt x="718" y="51"/>
                  <a:pt x="718" y="51"/>
                </a:cubicBezTo>
                <a:cubicBezTo>
                  <a:pt x="718" y="31"/>
                  <a:pt x="718" y="31"/>
                  <a:pt x="718" y="31"/>
                </a:cubicBezTo>
                <a:cubicBezTo>
                  <a:pt x="711" y="31"/>
                  <a:pt x="711" y="31"/>
                  <a:pt x="711" y="31"/>
                </a:cubicBezTo>
                <a:lnTo>
                  <a:pt x="711" y="27"/>
                </a:lnTo>
                <a:close/>
                <a:moveTo>
                  <a:pt x="735" y="27"/>
                </a:moveTo>
                <a:cubicBezTo>
                  <a:pt x="741" y="27"/>
                  <a:pt x="741" y="27"/>
                  <a:pt x="741" y="27"/>
                </a:cubicBezTo>
                <a:cubicBezTo>
                  <a:pt x="744" y="37"/>
                  <a:pt x="744" y="37"/>
                  <a:pt x="744" y="37"/>
                </a:cubicBezTo>
                <a:cubicBezTo>
                  <a:pt x="745" y="40"/>
                  <a:pt x="747" y="46"/>
                  <a:pt x="747" y="46"/>
                </a:cubicBezTo>
                <a:cubicBezTo>
                  <a:pt x="747" y="46"/>
                  <a:pt x="747" y="46"/>
                  <a:pt x="747" y="46"/>
                </a:cubicBezTo>
                <a:cubicBezTo>
                  <a:pt x="747" y="46"/>
                  <a:pt x="748" y="40"/>
                  <a:pt x="749" y="37"/>
                </a:cubicBezTo>
                <a:cubicBezTo>
                  <a:pt x="752" y="27"/>
                  <a:pt x="752" y="27"/>
                  <a:pt x="752" y="27"/>
                </a:cubicBezTo>
                <a:cubicBezTo>
                  <a:pt x="759" y="27"/>
                  <a:pt x="759" y="27"/>
                  <a:pt x="759" y="27"/>
                </a:cubicBezTo>
                <a:cubicBezTo>
                  <a:pt x="759" y="51"/>
                  <a:pt x="759" y="51"/>
                  <a:pt x="759" y="51"/>
                </a:cubicBezTo>
                <a:cubicBezTo>
                  <a:pt x="755" y="51"/>
                  <a:pt x="755" y="51"/>
                  <a:pt x="755" y="51"/>
                </a:cubicBezTo>
                <a:cubicBezTo>
                  <a:pt x="755" y="42"/>
                  <a:pt x="755" y="42"/>
                  <a:pt x="755" y="42"/>
                </a:cubicBezTo>
                <a:cubicBezTo>
                  <a:pt x="755" y="38"/>
                  <a:pt x="755" y="31"/>
                  <a:pt x="755" y="31"/>
                </a:cubicBezTo>
                <a:cubicBezTo>
                  <a:pt x="755" y="31"/>
                  <a:pt x="755" y="31"/>
                  <a:pt x="755" y="31"/>
                </a:cubicBezTo>
                <a:cubicBezTo>
                  <a:pt x="755" y="31"/>
                  <a:pt x="753" y="37"/>
                  <a:pt x="752" y="41"/>
                </a:cubicBezTo>
                <a:cubicBezTo>
                  <a:pt x="749" y="51"/>
                  <a:pt x="749" y="51"/>
                  <a:pt x="749" y="51"/>
                </a:cubicBezTo>
                <a:cubicBezTo>
                  <a:pt x="745" y="51"/>
                  <a:pt x="745" y="51"/>
                  <a:pt x="745" y="51"/>
                </a:cubicBezTo>
                <a:cubicBezTo>
                  <a:pt x="742" y="41"/>
                  <a:pt x="742" y="41"/>
                  <a:pt x="742" y="41"/>
                </a:cubicBezTo>
                <a:cubicBezTo>
                  <a:pt x="740" y="37"/>
                  <a:pt x="739" y="31"/>
                  <a:pt x="739" y="31"/>
                </a:cubicBezTo>
                <a:cubicBezTo>
                  <a:pt x="739" y="31"/>
                  <a:pt x="739" y="31"/>
                  <a:pt x="739" y="31"/>
                </a:cubicBezTo>
                <a:cubicBezTo>
                  <a:pt x="739" y="31"/>
                  <a:pt x="739" y="38"/>
                  <a:pt x="739" y="42"/>
                </a:cubicBezTo>
                <a:cubicBezTo>
                  <a:pt x="739" y="51"/>
                  <a:pt x="739" y="51"/>
                  <a:pt x="739" y="51"/>
                </a:cubicBezTo>
                <a:cubicBezTo>
                  <a:pt x="735" y="51"/>
                  <a:pt x="735" y="51"/>
                  <a:pt x="735" y="51"/>
                </a:cubicBezTo>
                <a:lnTo>
                  <a:pt x="735" y="2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9" name="Picture Placeholder 5"/>
          <p:cNvSpPr>
            <a:spLocks noGrp="1"/>
          </p:cNvSpPr>
          <p:nvPr>
            <p:ph type="pic" sz="quarter" idx="10" hasCustomPrompt="1"/>
          </p:nvPr>
        </p:nvSpPr>
        <p:spPr>
          <a:xfrm>
            <a:off x="1" y="1"/>
            <a:ext cx="12192000" cy="4350553"/>
          </a:xfrm>
          <a:prstGeom prst="rect">
            <a:avLst/>
          </a:prstGeom>
          <a:solidFill>
            <a:schemeClr val="bg1">
              <a:lumMod val="75000"/>
            </a:schemeClr>
          </a:solidFill>
        </p:spPr>
        <p:txBody>
          <a:bodyPr anchor="ctr"/>
          <a:lstStyle>
            <a:lvl1pPr algn="ctr">
              <a:lnSpc>
                <a:spcPct val="80000"/>
              </a:lnSpc>
              <a:defRPr sz="6600" b="1" baseline="0">
                <a:solidFill>
                  <a:schemeClr val="bg2"/>
                </a:solidFill>
                <a:latin typeface="+mn-lt"/>
                <a:cs typeface="Arial" panose="020B0604020202020204" pitchFamily="34" charset="0"/>
              </a:defRPr>
            </a:lvl1pPr>
          </a:lstStyle>
          <a:p>
            <a:r>
              <a:rPr lang="en-US"/>
              <a:t>IMAGE</a:t>
            </a:r>
          </a:p>
        </p:txBody>
      </p:sp>
      <p:sp>
        <p:nvSpPr>
          <p:cNvPr id="10" name="Text Placeholder 4">
            <a:extLst>
              <a:ext uri="{FF2B5EF4-FFF2-40B4-BE49-F238E27FC236}">
                <a16:creationId xmlns:a16="http://schemas.microsoft.com/office/drawing/2014/main" id="{82323A7D-5761-4AEF-8E75-65750A20EB3B}"/>
              </a:ext>
            </a:extLst>
          </p:cNvPr>
          <p:cNvSpPr>
            <a:spLocks noGrp="1"/>
          </p:cNvSpPr>
          <p:nvPr>
            <p:ph type="body" sz="quarter" idx="19" hasCustomPrompt="1"/>
          </p:nvPr>
        </p:nvSpPr>
        <p:spPr>
          <a:xfrm>
            <a:off x="571254" y="6375760"/>
            <a:ext cx="2798793" cy="201168"/>
          </a:xfrm>
          <a:prstGeom prst="rect">
            <a:avLst/>
          </a:prstGeom>
        </p:spPr>
        <p:txBody>
          <a:bodyPr>
            <a:noAutofit/>
          </a:bodyPr>
          <a:lstStyle>
            <a:lvl1pPr algn="l">
              <a:defRPr sz="1200" b="0">
                <a:solidFill>
                  <a:schemeClr val="tx2"/>
                </a:solidFill>
                <a:latin typeface="+mn-lt"/>
              </a:defRPr>
            </a:lvl1pPr>
            <a:lvl2pPr algn="r">
              <a:defRPr b="1">
                <a:solidFill>
                  <a:schemeClr val="tx2"/>
                </a:solidFill>
                <a:latin typeface="+mn-lt"/>
              </a:defRPr>
            </a:lvl2pPr>
          </a:lstStyle>
          <a:p>
            <a:pPr lvl="0"/>
            <a:r>
              <a:rPr lang="en-US"/>
              <a:t>Presenter name</a:t>
            </a:r>
          </a:p>
        </p:txBody>
      </p:sp>
      <p:sp>
        <p:nvSpPr>
          <p:cNvPr id="14" name="Freeform 5"/>
          <p:cNvSpPr>
            <a:spLocks noEditPoints="1"/>
          </p:cNvSpPr>
          <p:nvPr userDrawn="1"/>
        </p:nvSpPr>
        <p:spPr bwMode="auto">
          <a:xfrm>
            <a:off x="4363337" y="6204230"/>
            <a:ext cx="1652633" cy="319913"/>
          </a:xfrm>
          <a:custGeom>
            <a:avLst/>
            <a:gdLst>
              <a:gd name="T0" fmla="*/ 657 w 759"/>
              <a:gd name="T1" fmla="*/ 27 h 144"/>
              <a:gd name="T2" fmla="*/ 649 w 759"/>
              <a:gd name="T3" fmla="*/ 50 h 144"/>
              <a:gd name="T4" fmla="*/ 664 w 759"/>
              <a:gd name="T5" fmla="*/ 74 h 144"/>
              <a:gd name="T6" fmla="*/ 705 w 759"/>
              <a:gd name="T7" fmla="*/ 142 h 144"/>
              <a:gd name="T8" fmla="*/ 641 w 759"/>
              <a:gd name="T9" fmla="*/ 108 h 144"/>
              <a:gd name="T10" fmla="*/ 669 w 759"/>
              <a:gd name="T11" fmla="*/ 121 h 144"/>
              <a:gd name="T12" fmla="*/ 326 w 759"/>
              <a:gd name="T13" fmla="*/ 95 h 144"/>
              <a:gd name="T14" fmla="*/ 392 w 759"/>
              <a:gd name="T15" fmla="*/ 60 h 144"/>
              <a:gd name="T16" fmla="*/ 268 w 759"/>
              <a:gd name="T17" fmla="*/ 74 h 144"/>
              <a:gd name="T18" fmla="*/ 180 w 759"/>
              <a:gd name="T19" fmla="*/ 33 h 144"/>
              <a:gd name="T20" fmla="*/ 233 w 759"/>
              <a:gd name="T21" fmla="*/ 72 h 144"/>
              <a:gd name="T22" fmla="*/ 170 w 759"/>
              <a:gd name="T23" fmla="*/ 108 h 144"/>
              <a:gd name="T24" fmla="*/ 267 w 759"/>
              <a:gd name="T25" fmla="*/ 110 h 144"/>
              <a:gd name="T26" fmla="*/ 350 w 759"/>
              <a:gd name="T27" fmla="*/ 144 h 144"/>
              <a:gd name="T28" fmla="*/ 356 w 759"/>
              <a:gd name="T29" fmla="*/ 121 h 144"/>
              <a:gd name="T30" fmla="*/ 227 w 759"/>
              <a:gd name="T31" fmla="*/ 93 h 144"/>
              <a:gd name="T32" fmla="*/ 222 w 759"/>
              <a:gd name="T33" fmla="*/ 122 h 144"/>
              <a:gd name="T34" fmla="*/ 358 w 759"/>
              <a:gd name="T35" fmla="*/ 60 h 144"/>
              <a:gd name="T36" fmla="*/ 592 w 759"/>
              <a:gd name="T37" fmla="*/ 90 h 144"/>
              <a:gd name="T38" fmla="*/ 489 w 759"/>
              <a:gd name="T39" fmla="*/ 30 h 144"/>
              <a:gd name="T40" fmla="*/ 527 w 759"/>
              <a:gd name="T41" fmla="*/ 142 h 144"/>
              <a:gd name="T42" fmla="*/ 539 w 759"/>
              <a:gd name="T43" fmla="*/ 50 h 144"/>
              <a:gd name="T44" fmla="*/ 556 w 759"/>
              <a:gd name="T45" fmla="*/ 142 h 144"/>
              <a:gd name="T46" fmla="*/ 473 w 759"/>
              <a:gd name="T47" fmla="*/ 117 h 144"/>
              <a:gd name="T48" fmla="*/ 413 w 759"/>
              <a:gd name="T49" fmla="*/ 108 h 144"/>
              <a:gd name="T50" fmla="*/ 401 w 759"/>
              <a:gd name="T51" fmla="*/ 35 h 144"/>
              <a:gd name="T52" fmla="*/ 449 w 759"/>
              <a:gd name="T53" fmla="*/ 30 h 144"/>
              <a:gd name="T54" fmla="*/ 448 w 759"/>
              <a:gd name="T55" fmla="*/ 54 h 144"/>
              <a:gd name="T56" fmla="*/ 473 w 759"/>
              <a:gd name="T57" fmla="*/ 117 h 144"/>
              <a:gd name="T58" fmla="*/ 79 w 759"/>
              <a:gd name="T59" fmla="*/ 43 h 144"/>
              <a:gd name="T60" fmla="*/ 125 w 759"/>
              <a:gd name="T61" fmla="*/ 22 h 144"/>
              <a:gd name="T62" fmla="*/ 79 w 759"/>
              <a:gd name="T63" fmla="*/ 144 h 144"/>
              <a:gd name="T64" fmla="*/ 32 w 759"/>
              <a:gd name="T65" fmla="*/ 22 h 144"/>
              <a:gd name="T66" fmla="*/ 730 w 759"/>
              <a:gd name="T67" fmla="*/ 27 h 144"/>
              <a:gd name="T68" fmla="*/ 723 w 759"/>
              <a:gd name="T69" fmla="*/ 51 h 144"/>
              <a:gd name="T70" fmla="*/ 711 w 759"/>
              <a:gd name="T71" fmla="*/ 31 h 144"/>
              <a:gd name="T72" fmla="*/ 741 w 759"/>
              <a:gd name="T73" fmla="*/ 27 h 144"/>
              <a:gd name="T74" fmla="*/ 747 w 759"/>
              <a:gd name="T75" fmla="*/ 46 h 144"/>
              <a:gd name="T76" fmla="*/ 759 w 759"/>
              <a:gd name="T77" fmla="*/ 27 h 144"/>
              <a:gd name="T78" fmla="*/ 755 w 759"/>
              <a:gd name="T79" fmla="*/ 42 h 144"/>
              <a:gd name="T80" fmla="*/ 752 w 759"/>
              <a:gd name="T81" fmla="*/ 41 h 144"/>
              <a:gd name="T82" fmla="*/ 742 w 759"/>
              <a:gd name="T83" fmla="*/ 41 h 144"/>
              <a:gd name="T84" fmla="*/ 739 w 759"/>
              <a:gd name="T85" fmla="*/ 42 h 144"/>
              <a:gd name="T86" fmla="*/ 735 w 759"/>
              <a:gd name="T87" fmla="*/ 2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59" h="144">
                <a:moveTo>
                  <a:pt x="704" y="110"/>
                </a:moveTo>
                <a:cubicBezTo>
                  <a:pt x="704" y="100"/>
                  <a:pt x="705" y="86"/>
                  <a:pt x="705" y="69"/>
                </a:cubicBezTo>
                <a:cubicBezTo>
                  <a:pt x="705" y="38"/>
                  <a:pt x="692" y="27"/>
                  <a:pt x="657" y="27"/>
                </a:cubicBezTo>
                <a:cubicBezTo>
                  <a:pt x="640" y="27"/>
                  <a:pt x="625" y="29"/>
                  <a:pt x="616" y="33"/>
                </a:cubicBezTo>
                <a:cubicBezTo>
                  <a:pt x="618" y="58"/>
                  <a:pt x="618" y="58"/>
                  <a:pt x="618" y="58"/>
                </a:cubicBezTo>
                <a:cubicBezTo>
                  <a:pt x="626" y="54"/>
                  <a:pt x="637" y="50"/>
                  <a:pt x="649" y="50"/>
                </a:cubicBezTo>
                <a:cubicBezTo>
                  <a:pt x="665" y="50"/>
                  <a:pt x="669" y="56"/>
                  <a:pt x="669" y="72"/>
                </a:cubicBezTo>
                <a:cubicBezTo>
                  <a:pt x="669" y="74"/>
                  <a:pt x="669" y="74"/>
                  <a:pt x="669" y="74"/>
                </a:cubicBezTo>
                <a:cubicBezTo>
                  <a:pt x="668" y="74"/>
                  <a:pt x="665" y="74"/>
                  <a:pt x="664" y="74"/>
                </a:cubicBezTo>
                <a:cubicBezTo>
                  <a:pt x="624" y="74"/>
                  <a:pt x="606" y="86"/>
                  <a:pt x="606" y="108"/>
                </a:cubicBezTo>
                <a:cubicBezTo>
                  <a:pt x="606" y="131"/>
                  <a:pt x="618" y="144"/>
                  <a:pt x="650" y="144"/>
                </a:cubicBezTo>
                <a:cubicBezTo>
                  <a:pt x="667" y="144"/>
                  <a:pt x="684" y="142"/>
                  <a:pt x="705" y="142"/>
                </a:cubicBezTo>
                <a:cubicBezTo>
                  <a:pt x="704" y="133"/>
                  <a:pt x="704" y="120"/>
                  <a:pt x="704" y="110"/>
                </a:cubicBezTo>
                <a:close/>
                <a:moveTo>
                  <a:pt x="658" y="122"/>
                </a:moveTo>
                <a:cubicBezTo>
                  <a:pt x="646" y="122"/>
                  <a:pt x="641" y="118"/>
                  <a:pt x="641" y="108"/>
                </a:cubicBezTo>
                <a:cubicBezTo>
                  <a:pt x="641" y="99"/>
                  <a:pt x="648" y="93"/>
                  <a:pt x="664" y="93"/>
                </a:cubicBezTo>
                <a:cubicBezTo>
                  <a:pt x="666" y="93"/>
                  <a:pt x="667" y="93"/>
                  <a:pt x="669" y="93"/>
                </a:cubicBezTo>
                <a:cubicBezTo>
                  <a:pt x="669" y="103"/>
                  <a:pt x="668" y="114"/>
                  <a:pt x="669" y="121"/>
                </a:cubicBezTo>
                <a:cubicBezTo>
                  <a:pt x="666" y="122"/>
                  <a:pt x="662" y="122"/>
                  <a:pt x="658" y="122"/>
                </a:cubicBezTo>
                <a:close/>
                <a:moveTo>
                  <a:pt x="356" y="121"/>
                </a:moveTo>
                <a:cubicBezTo>
                  <a:pt x="336" y="121"/>
                  <a:pt x="326" y="111"/>
                  <a:pt x="326" y="95"/>
                </a:cubicBezTo>
                <a:cubicBezTo>
                  <a:pt x="326" y="94"/>
                  <a:pt x="326" y="94"/>
                  <a:pt x="326" y="94"/>
                </a:cubicBezTo>
                <a:cubicBezTo>
                  <a:pt x="329" y="95"/>
                  <a:pt x="336" y="95"/>
                  <a:pt x="340" y="95"/>
                </a:cubicBezTo>
                <a:cubicBezTo>
                  <a:pt x="375" y="95"/>
                  <a:pt x="392" y="84"/>
                  <a:pt x="392" y="60"/>
                </a:cubicBezTo>
                <a:cubicBezTo>
                  <a:pt x="392" y="40"/>
                  <a:pt x="378" y="27"/>
                  <a:pt x="346" y="27"/>
                </a:cubicBezTo>
                <a:cubicBezTo>
                  <a:pt x="307" y="27"/>
                  <a:pt x="292" y="44"/>
                  <a:pt x="288" y="75"/>
                </a:cubicBezTo>
                <a:cubicBezTo>
                  <a:pt x="283" y="75"/>
                  <a:pt x="277" y="74"/>
                  <a:pt x="268" y="74"/>
                </a:cubicBezTo>
                <a:cubicBezTo>
                  <a:pt x="268" y="73"/>
                  <a:pt x="268" y="71"/>
                  <a:pt x="268" y="69"/>
                </a:cubicBezTo>
                <a:cubicBezTo>
                  <a:pt x="268" y="38"/>
                  <a:pt x="255" y="27"/>
                  <a:pt x="221" y="27"/>
                </a:cubicBezTo>
                <a:cubicBezTo>
                  <a:pt x="204" y="27"/>
                  <a:pt x="189" y="29"/>
                  <a:pt x="180" y="33"/>
                </a:cubicBezTo>
                <a:cubicBezTo>
                  <a:pt x="181" y="58"/>
                  <a:pt x="181" y="58"/>
                  <a:pt x="181" y="58"/>
                </a:cubicBezTo>
                <a:cubicBezTo>
                  <a:pt x="189" y="54"/>
                  <a:pt x="201" y="50"/>
                  <a:pt x="212" y="50"/>
                </a:cubicBezTo>
                <a:cubicBezTo>
                  <a:pt x="228" y="50"/>
                  <a:pt x="233" y="56"/>
                  <a:pt x="233" y="72"/>
                </a:cubicBezTo>
                <a:cubicBezTo>
                  <a:pt x="233" y="74"/>
                  <a:pt x="233" y="74"/>
                  <a:pt x="233" y="74"/>
                </a:cubicBezTo>
                <a:cubicBezTo>
                  <a:pt x="232" y="74"/>
                  <a:pt x="229" y="74"/>
                  <a:pt x="227" y="74"/>
                </a:cubicBezTo>
                <a:cubicBezTo>
                  <a:pt x="188" y="74"/>
                  <a:pt x="170" y="86"/>
                  <a:pt x="170" y="108"/>
                </a:cubicBezTo>
                <a:cubicBezTo>
                  <a:pt x="170" y="131"/>
                  <a:pt x="181" y="144"/>
                  <a:pt x="213" y="144"/>
                </a:cubicBezTo>
                <a:cubicBezTo>
                  <a:pt x="230" y="144"/>
                  <a:pt x="247" y="142"/>
                  <a:pt x="269" y="142"/>
                </a:cubicBezTo>
                <a:cubicBezTo>
                  <a:pt x="267" y="133"/>
                  <a:pt x="267" y="120"/>
                  <a:pt x="267" y="110"/>
                </a:cubicBezTo>
                <a:cubicBezTo>
                  <a:pt x="267" y="106"/>
                  <a:pt x="267" y="100"/>
                  <a:pt x="268" y="94"/>
                </a:cubicBezTo>
                <a:cubicBezTo>
                  <a:pt x="277" y="94"/>
                  <a:pt x="284" y="94"/>
                  <a:pt x="288" y="94"/>
                </a:cubicBezTo>
                <a:cubicBezTo>
                  <a:pt x="291" y="131"/>
                  <a:pt x="310" y="144"/>
                  <a:pt x="350" y="144"/>
                </a:cubicBezTo>
                <a:cubicBezTo>
                  <a:pt x="364" y="144"/>
                  <a:pt x="379" y="142"/>
                  <a:pt x="387" y="138"/>
                </a:cubicBezTo>
                <a:cubicBezTo>
                  <a:pt x="386" y="113"/>
                  <a:pt x="386" y="113"/>
                  <a:pt x="386" y="113"/>
                </a:cubicBezTo>
                <a:cubicBezTo>
                  <a:pt x="378" y="118"/>
                  <a:pt x="367" y="121"/>
                  <a:pt x="356" y="121"/>
                </a:cubicBezTo>
                <a:close/>
                <a:moveTo>
                  <a:pt x="222" y="122"/>
                </a:moveTo>
                <a:cubicBezTo>
                  <a:pt x="210" y="122"/>
                  <a:pt x="205" y="118"/>
                  <a:pt x="205" y="108"/>
                </a:cubicBezTo>
                <a:cubicBezTo>
                  <a:pt x="205" y="99"/>
                  <a:pt x="211" y="93"/>
                  <a:pt x="227" y="93"/>
                </a:cubicBezTo>
                <a:cubicBezTo>
                  <a:pt x="229" y="93"/>
                  <a:pt x="231" y="93"/>
                  <a:pt x="232" y="93"/>
                </a:cubicBezTo>
                <a:cubicBezTo>
                  <a:pt x="232" y="103"/>
                  <a:pt x="232" y="114"/>
                  <a:pt x="232" y="121"/>
                </a:cubicBezTo>
                <a:cubicBezTo>
                  <a:pt x="230" y="122"/>
                  <a:pt x="225" y="122"/>
                  <a:pt x="222" y="122"/>
                </a:cubicBezTo>
                <a:close/>
                <a:moveTo>
                  <a:pt x="325" y="75"/>
                </a:moveTo>
                <a:cubicBezTo>
                  <a:pt x="325" y="59"/>
                  <a:pt x="330" y="48"/>
                  <a:pt x="345" y="48"/>
                </a:cubicBezTo>
                <a:cubicBezTo>
                  <a:pt x="353" y="48"/>
                  <a:pt x="358" y="52"/>
                  <a:pt x="358" y="60"/>
                </a:cubicBezTo>
                <a:cubicBezTo>
                  <a:pt x="358" y="71"/>
                  <a:pt x="351" y="76"/>
                  <a:pt x="336" y="76"/>
                </a:cubicBezTo>
                <a:cubicBezTo>
                  <a:pt x="332" y="76"/>
                  <a:pt x="328" y="76"/>
                  <a:pt x="325" y="75"/>
                </a:cubicBezTo>
                <a:close/>
                <a:moveTo>
                  <a:pt x="592" y="90"/>
                </a:moveTo>
                <a:cubicBezTo>
                  <a:pt x="592" y="80"/>
                  <a:pt x="592" y="68"/>
                  <a:pt x="592" y="68"/>
                </a:cubicBezTo>
                <a:cubicBezTo>
                  <a:pt x="592" y="39"/>
                  <a:pt x="580" y="27"/>
                  <a:pt x="545" y="27"/>
                </a:cubicBezTo>
                <a:cubicBezTo>
                  <a:pt x="525" y="27"/>
                  <a:pt x="511" y="30"/>
                  <a:pt x="489" y="30"/>
                </a:cubicBezTo>
                <a:cubicBezTo>
                  <a:pt x="490" y="50"/>
                  <a:pt x="490" y="75"/>
                  <a:pt x="490" y="90"/>
                </a:cubicBezTo>
                <a:cubicBezTo>
                  <a:pt x="490" y="105"/>
                  <a:pt x="490" y="133"/>
                  <a:pt x="489" y="142"/>
                </a:cubicBezTo>
                <a:cubicBezTo>
                  <a:pt x="527" y="142"/>
                  <a:pt x="527" y="142"/>
                  <a:pt x="527" y="142"/>
                </a:cubicBezTo>
                <a:cubicBezTo>
                  <a:pt x="526" y="133"/>
                  <a:pt x="525" y="107"/>
                  <a:pt x="525" y="90"/>
                </a:cubicBezTo>
                <a:cubicBezTo>
                  <a:pt x="525" y="80"/>
                  <a:pt x="525" y="68"/>
                  <a:pt x="526" y="52"/>
                </a:cubicBezTo>
                <a:cubicBezTo>
                  <a:pt x="529" y="51"/>
                  <a:pt x="534" y="50"/>
                  <a:pt x="539" y="50"/>
                </a:cubicBezTo>
                <a:cubicBezTo>
                  <a:pt x="552" y="50"/>
                  <a:pt x="557" y="56"/>
                  <a:pt x="557" y="73"/>
                </a:cubicBezTo>
                <a:cubicBezTo>
                  <a:pt x="557" y="73"/>
                  <a:pt x="557" y="83"/>
                  <a:pt x="557" y="90"/>
                </a:cubicBezTo>
                <a:cubicBezTo>
                  <a:pt x="557" y="105"/>
                  <a:pt x="556" y="133"/>
                  <a:pt x="556" y="142"/>
                </a:cubicBezTo>
                <a:cubicBezTo>
                  <a:pt x="593" y="142"/>
                  <a:pt x="593" y="142"/>
                  <a:pt x="593" y="142"/>
                </a:cubicBezTo>
                <a:cubicBezTo>
                  <a:pt x="593" y="133"/>
                  <a:pt x="592" y="107"/>
                  <a:pt x="592" y="90"/>
                </a:cubicBezTo>
                <a:close/>
                <a:moveTo>
                  <a:pt x="473" y="117"/>
                </a:moveTo>
                <a:cubicBezTo>
                  <a:pt x="475" y="142"/>
                  <a:pt x="475" y="142"/>
                  <a:pt x="475" y="142"/>
                </a:cubicBezTo>
                <a:cubicBezTo>
                  <a:pt x="472" y="142"/>
                  <a:pt x="463" y="144"/>
                  <a:pt x="451" y="144"/>
                </a:cubicBezTo>
                <a:cubicBezTo>
                  <a:pt x="426" y="144"/>
                  <a:pt x="413" y="134"/>
                  <a:pt x="413" y="108"/>
                </a:cubicBezTo>
                <a:cubicBezTo>
                  <a:pt x="413" y="88"/>
                  <a:pt x="413" y="66"/>
                  <a:pt x="414" y="54"/>
                </a:cubicBezTo>
                <a:cubicBezTo>
                  <a:pt x="401" y="54"/>
                  <a:pt x="401" y="54"/>
                  <a:pt x="401" y="54"/>
                </a:cubicBezTo>
                <a:cubicBezTo>
                  <a:pt x="401" y="49"/>
                  <a:pt x="401" y="41"/>
                  <a:pt x="401" y="35"/>
                </a:cubicBezTo>
                <a:cubicBezTo>
                  <a:pt x="420" y="32"/>
                  <a:pt x="426" y="21"/>
                  <a:pt x="429" y="0"/>
                </a:cubicBezTo>
                <a:cubicBezTo>
                  <a:pt x="450" y="0"/>
                  <a:pt x="450" y="0"/>
                  <a:pt x="450" y="0"/>
                </a:cubicBezTo>
                <a:cubicBezTo>
                  <a:pt x="449" y="9"/>
                  <a:pt x="449" y="22"/>
                  <a:pt x="449" y="30"/>
                </a:cubicBezTo>
                <a:cubicBezTo>
                  <a:pt x="471" y="30"/>
                  <a:pt x="471" y="30"/>
                  <a:pt x="471" y="30"/>
                </a:cubicBezTo>
                <a:cubicBezTo>
                  <a:pt x="471" y="54"/>
                  <a:pt x="471" y="54"/>
                  <a:pt x="471" y="54"/>
                </a:cubicBezTo>
                <a:cubicBezTo>
                  <a:pt x="448" y="54"/>
                  <a:pt x="448" y="54"/>
                  <a:pt x="448" y="54"/>
                </a:cubicBezTo>
                <a:cubicBezTo>
                  <a:pt x="448" y="98"/>
                  <a:pt x="448" y="98"/>
                  <a:pt x="448" y="98"/>
                </a:cubicBezTo>
                <a:cubicBezTo>
                  <a:pt x="448" y="115"/>
                  <a:pt x="452" y="119"/>
                  <a:pt x="463" y="119"/>
                </a:cubicBezTo>
                <a:cubicBezTo>
                  <a:pt x="467" y="119"/>
                  <a:pt x="471" y="118"/>
                  <a:pt x="473" y="117"/>
                </a:cubicBezTo>
                <a:close/>
                <a:moveTo>
                  <a:pt x="45" y="16"/>
                </a:moveTo>
                <a:cubicBezTo>
                  <a:pt x="50" y="16"/>
                  <a:pt x="54" y="18"/>
                  <a:pt x="58" y="22"/>
                </a:cubicBezTo>
                <a:cubicBezTo>
                  <a:pt x="79" y="43"/>
                  <a:pt x="79" y="43"/>
                  <a:pt x="79" y="43"/>
                </a:cubicBezTo>
                <a:cubicBezTo>
                  <a:pt x="100" y="22"/>
                  <a:pt x="100" y="22"/>
                  <a:pt x="100" y="22"/>
                </a:cubicBezTo>
                <a:cubicBezTo>
                  <a:pt x="103" y="18"/>
                  <a:pt x="108" y="16"/>
                  <a:pt x="112" y="16"/>
                </a:cubicBezTo>
                <a:cubicBezTo>
                  <a:pt x="117" y="16"/>
                  <a:pt x="122" y="18"/>
                  <a:pt x="125" y="22"/>
                </a:cubicBezTo>
                <a:cubicBezTo>
                  <a:pt x="151" y="47"/>
                  <a:pt x="151" y="47"/>
                  <a:pt x="151" y="47"/>
                </a:cubicBezTo>
                <a:cubicBezTo>
                  <a:pt x="158" y="54"/>
                  <a:pt x="158" y="65"/>
                  <a:pt x="151" y="73"/>
                </a:cubicBezTo>
                <a:cubicBezTo>
                  <a:pt x="79" y="144"/>
                  <a:pt x="79" y="144"/>
                  <a:pt x="79" y="144"/>
                </a:cubicBezTo>
                <a:cubicBezTo>
                  <a:pt x="7" y="73"/>
                  <a:pt x="7" y="73"/>
                  <a:pt x="7" y="73"/>
                </a:cubicBezTo>
                <a:cubicBezTo>
                  <a:pt x="0" y="65"/>
                  <a:pt x="0" y="54"/>
                  <a:pt x="7" y="47"/>
                </a:cubicBezTo>
                <a:cubicBezTo>
                  <a:pt x="32" y="22"/>
                  <a:pt x="32" y="22"/>
                  <a:pt x="32" y="22"/>
                </a:cubicBezTo>
                <a:cubicBezTo>
                  <a:pt x="36" y="18"/>
                  <a:pt x="41" y="16"/>
                  <a:pt x="45" y="16"/>
                </a:cubicBezTo>
                <a:moveTo>
                  <a:pt x="711" y="27"/>
                </a:moveTo>
                <a:cubicBezTo>
                  <a:pt x="730" y="27"/>
                  <a:pt x="730" y="27"/>
                  <a:pt x="730" y="27"/>
                </a:cubicBezTo>
                <a:cubicBezTo>
                  <a:pt x="730" y="31"/>
                  <a:pt x="730" y="31"/>
                  <a:pt x="730" y="31"/>
                </a:cubicBezTo>
                <a:cubicBezTo>
                  <a:pt x="723" y="31"/>
                  <a:pt x="723" y="31"/>
                  <a:pt x="723" y="31"/>
                </a:cubicBezTo>
                <a:cubicBezTo>
                  <a:pt x="723" y="51"/>
                  <a:pt x="723" y="51"/>
                  <a:pt x="723" y="51"/>
                </a:cubicBezTo>
                <a:cubicBezTo>
                  <a:pt x="718" y="51"/>
                  <a:pt x="718" y="51"/>
                  <a:pt x="718" y="51"/>
                </a:cubicBezTo>
                <a:cubicBezTo>
                  <a:pt x="718" y="31"/>
                  <a:pt x="718" y="31"/>
                  <a:pt x="718" y="31"/>
                </a:cubicBezTo>
                <a:cubicBezTo>
                  <a:pt x="711" y="31"/>
                  <a:pt x="711" y="31"/>
                  <a:pt x="711" y="31"/>
                </a:cubicBezTo>
                <a:lnTo>
                  <a:pt x="711" y="27"/>
                </a:lnTo>
                <a:close/>
                <a:moveTo>
                  <a:pt x="735" y="27"/>
                </a:moveTo>
                <a:cubicBezTo>
                  <a:pt x="741" y="27"/>
                  <a:pt x="741" y="27"/>
                  <a:pt x="741" y="27"/>
                </a:cubicBezTo>
                <a:cubicBezTo>
                  <a:pt x="744" y="37"/>
                  <a:pt x="744" y="37"/>
                  <a:pt x="744" y="37"/>
                </a:cubicBezTo>
                <a:cubicBezTo>
                  <a:pt x="745" y="40"/>
                  <a:pt x="747" y="46"/>
                  <a:pt x="747" y="46"/>
                </a:cubicBezTo>
                <a:cubicBezTo>
                  <a:pt x="747" y="46"/>
                  <a:pt x="747" y="46"/>
                  <a:pt x="747" y="46"/>
                </a:cubicBezTo>
                <a:cubicBezTo>
                  <a:pt x="747" y="46"/>
                  <a:pt x="748" y="40"/>
                  <a:pt x="749" y="37"/>
                </a:cubicBezTo>
                <a:cubicBezTo>
                  <a:pt x="752" y="27"/>
                  <a:pt x="752" y="27"/>
                  <a:pt x="752" y="27"/>
                </a:cubicBezTo>
                <a:cubicBezTo>
                  <a:pt x="759" y="27"/>
                  <a:pt x="759" y="27"/>
                  <a:pt x="759" y="27"/>
                </a:cubicBezTo>
                <a:cubicBezTo>
                  <a:pt x="759" y="51"/>
                  <a:pt x="759" y="51"/>
                  <a:pt x="759" y="51"/>
                </a:cubicBezTo>
                <a:cubicBezTo>
                  <a:pt x="755" y="51"/>
                  <a:pt x="755" y="51"/>
                  <a:pt x="755" y="51"/>
                </a:cubicBezTo>
                <a:cubicBezTo>
                  <a:pt x="755" y="42"/>
                  <a:pt x="755" y="42"/>
                  <a:pt x="755" y="42"/>
                </a:cubicBezTo>
                <a:cubicBezTo>
                  <a:pt x="755" y="38"/>
                  <a:pt x="755" y="31"/>
                  <a:pt x="755" y="31"/>
                </a:cubicBezTo>
                <a:cubicBezTo>
                  <a:pt x="755" y="31"/>
                  <a:pt x="755" y="31"/>
                  <a:pt x="755" y="31"/>
                </a:cubicBezTo>
                <a:cubicBezTo>
                  <a:pt x="755" y="31"/>
                  <a:pt x="753" y="37"/>
                  <a:pt x="752" y="41"/>
                </a:cubicBezTo>
                <a:cubicBezTo>
                  <a:pt x="749" y="51"/>
                  <a:pt x="749" y="51"/>
                  <a:pt x="749" y="51"/>
                </a:cubicBezTo>
                <a:cubicBezTo>
                  <a:pt x="745" y="51"/>
                  <a:pt x="745" y="51"/>
                  <a:pt x="745" y="51"/>
                </a:cubicBezTo>
                <a:cubicBezTo>
                  <a:pt x="742" y="41"/>
                  <a:pt x="742" y="41"/>
                  <a:pt x="742" y="41"/>
                </a:cubicBezTo>
                <a:cubicBezTo>
                  <a:pt x="740" y="37"/>
                  <a:pt x="739" y="31"/>
                  <a:pt x="739" y="31"/>
                </a:cubicBezTo>
                <a:cubicBezTo>
                  <a:pt x="739" y="31"/>
                  <a:pt x="739" y="31"/>
                  <a:pt x="739" y="31"/>
                </a:cubicBezTo>
                <a:cubicBezTo>
                  <a:pt x="739" y="31"/>
                  <a:pt x="739" y="38"/>
                  <a:pt x="739" y="42"/>
                </a:cubicBezTo>
                <a:cubicBezTo>
                  <a:pt x="739" y="51"/>
                  <a:pt x="739" y="51"/>
                  <a:pt x="739" y="51"/>
                </a:cubicBezTo>
                <a:cubicBezTo>
                  <a:pt x="735" y="51"/>
                  <a:pt x="735" y="51"/>
                  <a:pt x="735" y="51"/>
                </a:cubicBezTo>
                <a:lnTo>
                  <a:pt x="735" y="27"/>
                </a:lnTo>
                <a:close/>
              </a:path>
            </a:pathLst>
          </a:custGeom>
          <a:solidFill>
            <a:srgbClr val="7D3F9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6" name="Picture Placeholder 5"/>
          <p:cNvSpPr>
            <a:spLocks noGrp="1"/>
          </p:cNvSpPr>
          <p:nvPr>
            <p:ph type="pic" sz="quarter" idx="20" hasCustomPrompt="1"/>
          </p:nvPr>
        </p:nvSpPr>
        <p:spPr>
          <a:xfrm>
            <a:off x="6226178" y="6065135"/>
            <a:ext cx="1271082" cy="539496"/>
          </a:xfrm>
          <a:solidFill>
            <a:schemeClr val="bg2"/>
          </a:solidFill>
        </p:spPr>
        <p:txBody>
          <a:bodyPr anchor="ctr"/>
          <a:lstStyle>
            <a:lvl1pPr algn="ctr">
              <a:defRPr sz="1000" b="1" baseline="0">
                <a:solidFill>
                  <a:schemeClr val="tx2"/>
                </a:solidFill>
                <a:latin typeface="+mn-lt"/>
                <a:cs typeface="Arial" panose="020B0604020202020204" pitchFamily="34" charset="0"/>
              </a:defRPr>
            </a:lvl1pPr>
          </a:lstStyle>
          <a:p>
            <a:r>
              <a:rPr lang="en-US"/>
              <a:t>PARTNER LOGO</a:t>
            </a:r>
          </a:p>
        </p:txBody>
      </p:sp>
      <p:sp>
        <p:nvSpPr>
          <p:cNvPr id="15" name="Title 1"/>
          <p:cNvSpPr>
            <a:spLocks noGrp="1"/>
          </p:cNvSpPr>
          <p:nvPr>
            <p:ph type="ctrTitle" hasCustomPrompt="1"/>
          </p:nvPr>
        </p:nvSpPr>
        <p:spPr>
          <a:xfrm>
            <a:off x="813964" y="4356947"/>
            <a:ext cx="10564071" cy="795528"/>
          </a:xfrm>
        </p:spPr>
        <p:txBody>
          <a:bodyPr rIns="0" anchor="b" anchorCtr="0"/>
          <a:lstStyle>
            <a:lvl1pPr algn="ctr">
              <a:lnSpc>
                <a:spcPct val="90000"/>
              </a:lnSpc>
              <a:defRPr sz="4000">
                <a:solidFill>
                  <a:schemeClr val="accent2"/>
                </a:solidFill>
              </a:defRPr>
            </a:lvl1pPr>
          </a:lstStyle>
          <a:p>
            <a:r>
              <a:rPr lang="en-US"/>
              <a:t>Click to add title</a:t>
            </a:r>
          </a:p>
        </p:txBody>
      </p:sp>
      <p:sp>
        <p:nvSpPr>
          <p:cNvPr id="17" name="Subtitle 2"/>
          <p:cNvSpPr>
            <a:spLocks noGrp="1"/>
          </p:cNvSpPr>
          <p:nvPr>
            <p:ph type="subTitle" idx="1" hasCustomPrompt="1"/>
          </p:nvPr>
        </p:nvSpPr>
        <p:spPr>
          <a:xfrm>
            <a:off x="813964" y="5265518"/>
            <a:ext cx="10564071" cy="347472"/>
          </a:xfrm>
        </p:spPr>
        <p:txBody>
          <a:bodyPr/>
          <a:lstStyle>
            <a:lvl1pPr marL="0" indent="0" algn="ctr">
              <a:spcBef>
                <a:spcPts val="600"/>
              </a:spcBef>
              <a:buNone/>
              <a:defRPr sz="1400" b="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add presenter information</a:t>
            </a:r>
          </a:p>
        </p:txBody>
      </p:sp>
    </p:spTree>
    <p:extLst>
      <p:ext uri="{BB962C8B-B14F-4D97-AF65-F5344CB8AC3E}">
        <p14:creationId xmlns:p14="http://schemas.microsoft.com/office/powerpoint/2010/main" val="884097376"/>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Slide 7D - Cobrand">
    <p:spTree>
      <p:nvGrpSpPr>
        <p:cNvPr id="1" name=""/>
        <p:cNvGrpSpPr/>
        <p:nvPr/>
      </p:nvGrpSpPr>
      <p:grpSpPr>
        <a:xfrm>
          <a:off x="0" y="0"/>
          <a:ext cx="0" cy="0"/>
          <a:chOff x="0" y="0"/>
          <a:chExt cx="0" cy="0"/>
        </a:xfrm>
      </p:grpSpPr>
      <p:sp>
        <p:nvSpPr>
          <p:cNvPr id="31" name="Text Placeholder 4">
            <a:extLst>
              <a:ext uri="{FF2B5EF4-FFF2-40B4-BE49-F238E27FC236}">
                <a16:creationId xmlns:a16="http://schemas.microsoft.com/office/drawing/2014/main" id="{82323A7D-5761-4AEF-8E75-65750A20EB3B}"/>
              </a:ext>
            </a:extLst>
          </p:cNvPr>
          <p:cNvSpPr>
            <a:spLocks noGrp="1"/>
          </p:cNvSpPr>
          <p:nvPr>
            <p:ph type="body" sz="quarter" idx="18" hasCustomPrompt="1"/>
          </p:nvPr>
        </p:nvSpPr>
        <p:spPr>
          <a:xfrm>
            <a:off x="8835800" y="6371584"/>
            <a:ext cx="2798793" cy="201168"/>
          </a:xfrm>
          <a:prstGeom prst="rect">
            <a:avLst/>
          </a:prstGeom>
        </p:spPr>
        <p:txBody>
          <a:bodyPr>
            <a:noAutofit/>
          </a:bodyPr>
          <a:lstStyle>
            <a:lvl1pPr algn="r">
              <a:defRPr sz="1200" b="0">
                <a:solidFill>
                  <a:schemeClr val="tx2"/>
                </a:solidFill>
                <a:latin typeface="+mn-lt"/>
              </a:defRPr>
            </a:lvl1pPr>
            <a:lvl2pPr algn="r">
              <a:defRPr b="1">
                <a:solidFill>
                  <a:schemeClr val="tx2"/>
                </a:solidFill>
                <a:latin typeface="+mn-lt"/>
              </a:defRPr>
            </a:lvl2pPr>
          </a:lstStyle>
          <a:p>
            <a:pPr lvl="0"/>
            <a:r>
              <a:rPr lang="en-US"/>
              <a:t>Click to add date</a:t>
            </a:r>
          </a:p>
          <a:p>
            <a:pPr lvl="1"/>
            <a:endParaRPr lang="en-US"/>
          </a:p>
        </p:txBody>
      </p:sp>
      <p:sp>
        <p:nvSpPr>
          <p:cNvPr id="13" name="Freeform 5"/>
          <p:cNvSpPr>
            <a:spLocks noEditPoints="1"/>
          </p:cNvSpPr>
          <p:nvPr userDrawn="1"/>
        </p:nvSpPr>
        <p:spPr bwMode="auto">
          <a:xfrm>
            <a:off x="547508" y="381422"/>
            <a:ext cx="2162843" cy="418678"/>
          </a:xfrm>
          <a:custGeom>
            <a:avLst/>
            <a:gdLst>
              <a:gd name="T0" fmla="*/ 657 w 759"/>
              <a:gd name="T1" fmla="*/ 27 h 144"/>
              <a:gd name="T2" fmla="*/ 649 w 759"/>
              <a:gd name="T3" fmla="*/ 50 h 144"/>
              <a:gd name="T4" fmla="*/ 664 w 759"/>
              <a:gd name="T5" fmla="*/ 74 h 144"/>
              <a:gd name="T6" fmla="*/ 705 w 759"/>
              <a:gd name="T7" fmla="*/ 142 h 144"/>
              <a:gd name="T8" fmla="*/ 641 w 759"/>
              <a:gd name="T9" fmla="*/ 108 h 144"/>
              <a:gd name="T10" fmla="*/ 669 w 759"/>
              <a:gd name="T11" fmla="*/ 121 h 144"/>
              <a:gd name="T12" fmla="*/ 326 w 759"/>
              <a:gd name="T13" fmla="*/ 95 h 144"/>
              <a:gd name="T14" fmla="*/ 392 w 759"/>
              <a:gd name="T15" fmla="*/ 60 h 144"/>
              <a:gd name="T16" fmla="*/ 268 w 759"/>
              <a:gd name="T17" fmla="*/ 74 h 144"/>
              <a:gd name="T18" fmla="*/ 180 w 759"/>
              <a:gd name="T19" fmla="*/ 33 h 144"/>
              <a:gd name="T20" fmla="*/ 233 w 759"/>
              <a:gd name="T21" fmla="*/ 72 h 144"/>
              <a:gd name="T22" fmla="*/ 170 w 759"/>
              <a:gd name="T23" fmla="*/ 108 h 144"/>
              <a:gd name="T24" fmla="*/ 267 w 759"/>
              <a:gd name="T25" fmla="*/ 110 h 144"/>
              <a:gd name="T26" fmla="*/ 350 w 759"/>
              <a:gd name="T27" fmla="*/ 144 h 144"/>
              <a:gd name="T28" fmla="*/ 356 w 759"/>
              <a:gd name="T29" fmla="*/ 121 h 144"/>
              <a:gd name="T30" fmla="*/ 227 w 759"/>
              <a:gd name="T31" fmla="*/ 93 h 144"/>
              <a:gd name="T32" fmla="*/ 222 w 759"/>
              <a:gd name="T33" fmla="*/ 122 h 144"/>
              <a:gd name="T34" fmla="*/ 358 w 759"/>
              <a:gd name="T35" fmla="*/ 60 h 144"/>
              <a:gd name="T36" fmla="*/ 592 w 759"/>
              <a:gd name="T37" fmla="*/ 90 h 144"/>
              <a:gd name="T38" fmla="*/ 489 w 759"/>
              <a:gd name="T39" fmla="*/ 30 h 144"/>
              <a:gd name="T40" fmla="*/ 527 w 759"/>
              <a:gd name="T41" fmla="*/ 142 h 144"/>
              <a:gd name="T42" fmla="*/ 539 w 759"/>
              <a:gd name="T43" fmla="*/ 50 h 144"/>
              <a:gd name="T44" fmla="*/ 556 w 759"/>
              <a:gd name="T45" fmla="*/ 142 h 144"/>
              <a:gd name="T46" fmla="*/ 473 w 759"/>
              <a:gd name="T47" fmla="*/ 117 h 144"/>
              <a:gd name="T48" fmla="*/ 413 w 759"/>
              <a:gd name="T49" fmla="*/ 108 h 144"/>
              <a:gd name="T50" fmla="*/ 401 w 759"/>
              <a:gd name="T51" fmla="*/ 35 h 144"/>
              <a:gd name="T52" fmla="*/ 449 w 759"/>
              <a:gd name="T53" fmla="*/ 30 h 144"/>
              <a:gd name="T54" fmla="*/ 448 w 759"/>
              <a:gd name="T55" fmla="*/ 54 h 144"/>
              <a:gd name="T56" fmla="*/ 473 w 759"/>
              <a:gd name="T57" fmla="*/ 117 h 144"/>
              <a:gd name="T58" fmla="*/ 79 w 759"/>
              <a:gd name="T59" fmla="*/ 43 h 144"/>
              <a:gd name="T60" fmla="*/ 125 w 759"/>
              <a:gd name="T61" fmla="*/ 22 h 144"/>
              <a:gd name="T62" fmla="*/ 79 w 759"/>
              <a:gd name="T63" fmla="*/ 144 h 144"/>
              <a:gd name="T64" fmla="*/ 32 w 759"/>
              <a:gd name="T65" fmla="*/ 22 h 144"/>
              <a:gd name="T66" fmla="*/ 730 w 759"/>
              <a:gd name="T67" fmla="*/ 27 h 144"/>
              <a:gd name="T68" fmla="*/ 723 w 759"/>
              <a:gd name="T69" fmla="*/ 51 h 144"/>
              <a:gd name="T70" fmla="*/ 711 w 759"/>
              <a:gd name="T71" fmla="*/ 31 h 144"/>
              <a:gd name="T72" fmla="*/ 741 w 759"/>
              <a:gd name="T73" fmla="*/ 27 h 144"/>
              <a:gd name="T74" fmla="*/ 747 w 759"/>
              <a:gd name="T75" fmla="*/ 46 h 144"/>
              <a:gd name="T76" fmla="*/ 759 w 759"/>
              <a:gd name="T77" fmla="*/ 27 h 144"/>
              <a:gd name="T78" fmla="*/ 755 w 759"/>
              <a:gd name="T79" fmla="*/ 42 h 144"/>
              <a:gd name="T80" fmla="*/ 752 w 759"/>
              <a:gd name="T81" fmla="*/ 41 h 144"/>
              <a:gd name="T82" fmla="*/ 742 w 759"/>
              <a:gd name="T83" fmla="*/ 41 h 144"/>
              <a:gd name="T84" fmla="*/ 739 w 759"/>
              <a:gd name="T85" fmla="*/ 42 h 144"/>
              <a:gd name="T86" fmla="*/ 735 w 759"/>
              <a:gd name="T87" fmla="*/ 2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59" h="144">
                <a:moveTo>
                  <a:pt x="704" y="110"/>
                </a:moveTo>
                <a:cubicBezTo>
                  <a:pt x="704" y="100"/>
                  <a:pt x="705" y="86"/>
                  <a:pt x="705" y="69"/>
                </a:cubicBezTo>
                <a:cubicBezTo>
                  <a:pt x="705" y="38"/>
                  <a:pt x="692" y="27"/>
                  <a:pt x="657" y="27"/>
                </a:cubicBezTo>
                <a:cubicBezTo>
                  <a:pt x="640" y="27"/>
                  <a:pt x="625" y="29"/>
                  <a:pt x="616" y="33"/>
                </a:cubicBezTo>
                <a:cubicBezTo>
                  <a:pt x="618" y="58"/>
                  <a:pt x="618" y="58"/>
                  <a:pt x="618" y="58"/>
                </a:cubicBezTo>
                <a:cubicBezTo>
                  <a:pt x="626" y="54"/>
                  <a:pt x="637" y="50"/>
                  <a:pt x="649" y="50"/>
                </a:cubicBezTo>
                <a:cubicBezTo>
                  <a:pt x="665" y="50"/>
                  <a:pt x="669" y="56"/>
                  <a:pt x="669" y="72"/>
                </a:cubicBezTo>
                <a:cubicBezTo>
                  <a:pt x="669" y="74"/>
                  <a:pt x="669" y="74"/>
                  <a:pt x="669" y="74"/>
                </a:cubicBezTo>
                <a:cubicBezTo>
                  <a:pt x="668" y="74"/>
                  <a:pt x="665" y="74"/>
                  <a:pt x="664" y="74"/>
                </a:cubicBezTo>
                <a:cubicBezTo>
                  <a:pt x="624" y="74"/>
                  <a:pt x="606" y="86"/>
                  <a:pt x="606" y="108"/>
                </a:cubicBezTo>
                <a:cubicBezTo>
                  <a:pt x="606" y="131"/>
                  <a:pt x="618" y="144"/>
                  <a:pt x="650" y="144"/>
                </a:cubicBezTo>
                <a:cubicBezTo>
                  <a:pt x="667" y="144"/>
                  <a:pt x="684" y="142"/>
                  <a:pt x="705" y="142"/>
                </a:cubicBezTo>
                <a:cubicBezTo>
                  <a:pt x="704" y="133"/>
                  <a:pt x="704" y="120"/>
                  <a:pt x="704" y="110"/>
                </a:cubicBezTo>
                <a:close/>
                <a:moveTo>
                  <a:pt x="658" y="122"/>
                </a:moveTo>
                <a:cubicBezTo>
                  <a:pt x="646" y="122"/>
                  <a:pt x="641" y="118"/>
                  <a:pt x="641" y="108"/>
                </a:cubicBezTo>
                <a:cubicBezTo>
                  <a:pt x="641" y="99"/>
                  <a:pt x="648" y="93"/>
                  <a:pt x="664" y="93"/>
                </a:cubicBezTo>
                <a:cubicBezTo>
                  <a:pt x="666" y="93"/>
                  <a:pt x="667" y="93"/>
                  <a:pt x="669" y="93"/>
                </a:cubicBezTo>
                <a:cubicBezTo>
                  <a:pt x="669" y="103"/>
                  <a:pt x="668" y="114"/>
                  <a:pt x="669" y="121"/>
                </a:cubicBezTo>
                <a:cubicBezTo>
                  <a:pt x="666" y="122"/>
                  <a:pt x="662" y="122"/>
                  <a:pt x="658" y="122"/>
                </a:cubicBezTo>
                <a:close/>
                <a:moveTo>
                  <a:pt x="356" y="121"/>
                </a:moveTo>
                <a:cubicBezTo>
                  <a:pt x="336" y="121"/>
                  <a:pt x="326" y="111"/>
                  <a:pt x="326" y="95"/>
                </a:cubicBezTo>
                <a:cubicBezTo>
                  <a:pt x="326" y="94"/>
                  <a:pt x="326" y="94"/>
                  <a:pt x="326" y="94"/>
                </a:cubicBezTo>
                <a:cubicBezTo>
                  <a:pt x="329" y="95"/>
                  <a:pt x="336" y="95"/>
                  <a:pt x="340" y="95"/>
                </a:cubicBezTo>
                <a:cubicBezTo>
                  <a:pt x="375" y="95"/>
                  <a:pt x="392" y="84"/>
                  <a:pt x="392" y="60"/>
                </a:cubicBezTo>
                <a:cubicBezTo>
                  <a:pt x="392" y="40"/>
                  <a:pt x="378" y="27"/>
                  <a:pt x="346" y="27"/>
                </a:cubicBezTo>
                <a:cubicBezTo>
                  <a:pt x="307" y="27"/>
                  <a:pt x="292" y="44"/>
                  <a:pt x="288" y="75"/>
                </a:cubicBezTo>
                <a:cubicBezTo>
                  <a:pt x="283" y="75"/>
                  <a:pt x="277" y="74"/>
                  <a:pt x="268" y="74"/>
                </a:cubicBezTo>
                <a:cubicBezTo>
                  <a:pt x="268" y="73"/>
                  <a:pt x="268" y="71"/>
                  <a:pt x="268" y="69"/>
                </a:cubicBezTo>
                <a:cubicBezTo>
                  <a:pt x="268" y="38"/>
                  <a:pt x="255" y="27"/>
                  <a:pt x="221" y="27"/>
                </a:cubicBezTo>
                <a:cubicBezTo>
                  <a:pt x="204" y="27"/>
                  <a:pt x="189" y="29"/>
                  <a:pt x="180" y="33"/>
                </a:cubicBezTo>
                <a:cubicBezTo>
                  <a:pt x="181" y="58"/>
                  <a:pt x="181" y="58"/>
                  <a:pt x="181" y="58"/>
                </a:cubicBezTo>
                <a:cubicBezTo>
                  <a:pt x="189" y="54"/>
                  <a:pt x="201" y="50"/>
                  <a:pt x="212" y="50"/>
                </a:cubicBezTo>
                <a:cubicBezTo>
                  <a:pt x="228" y="50"/>
                  <a:pt x="233" y="56"/>
                  <a:pt x="233" y="72"/>
                </a:cubicBezTo>
                <a:cubicBezTo>
                  <a:pt x="233" y="74"/>
                  <a:pt x="233" y="74"/>
                  <a:pt x="233" y="74"/>
                </a:cubicBezTo>
                <a:cubicBezTo>
                  <a:pt x="232" y="74"/>
                  <a:pt x="229" y="74"/>
                  <a:pt x="227" y="74"/>
                </a:cubicBezTo>
                <a:cubicBezTo>
                  <a:pt x="188" y="74"/>
                  <a:pt x="170" y="86"/>
                  <a:pt x="170" y="108"/>
                </a:cubicBezTo>
                <a:cubicBezTo>
                  <a:pt x="170" y="131"/>
                  <a:pt x="181" y="144"/>
                  <a:pt x="213" y="144"/>
                </a:cubicBezTo>
                <a:cubicBezTo>
                  <a:pt x="230" y="144"/>
                  <a:pt x="247" y="142"/>
                  <a:pt x="269" y="142"/>
                </a:cubicBezTo>
                <a:cubicBezTo>
                  <a:pt x="267" y="133"/>
                  <a:pt x="267" y="120"/>
                  <a:pt x="267" y="110"/>
                </a:cubicBezTo>
                <a:cubicBezTo>
                  <a:pt x="267" y="106"/>
                  <a:pt x="267" y="100"/>
                  <a:pt x="268" y="94"/>
                </a:cubicBezTo>
                <a:cubicBezTo>
                  <a:pt x="277" y="94"/>
                  <a:pt x="284" y="94"/>
                  <a:pt x="288" y="94"/>
                </a:cubicBezTo>
                <a:cubicBezTo>
                  <a:pt x="291" y="131"/>
                  <a:pt x="310" y="144"/>
                  <a:pt x="350" y="144"/>
                </a:cubicBezTo>
                <a:cubicBezTo>
                  <a:pt x="364" y="144"/>
                  <a:pt x="379" y="142"/>
                  <a:pt x="387" y="138"/>
                </a:cubicBezTo>
                <a:cubicBezTo>
                  <a:pt x="386" y="113"/>
                  <a:pt x="386" y="113"/>
                  <a:pt x="386" y="113"/>
                </a:cubicBezTo>
                <a:cubicBezTo>
                  <a:pt x="378" y="118"/>
                  <a:pt x="367" y="121"/>
                  <a:pt x="356" y="121"/>
                </a:cubicBezTo>
                <a:close/>
                <a:moveTo>
                  <a:pt x="222" y="122"/>
                </a:moveTo>
                <a:cubicBezTo>
                  <a:pt x="210" y="122"/>
                  <a:pt x="205" y="118"/>
                  <a:pt x="205" y="108"/>
                </a:cubicBezTo>
                <a:cubicBezTo>
                  <a:pt x="205" y="99"/>
                  <a:pt x="211" y="93"/>
                  <a:pt x="227" y="93"/>
                </a:cubicBezTo>
                <a:cubicBezTo>
                  <a:pt x="229" y="93"/>
                  <a:pt x="231" y="93"/>
                  <a:pt x="232" y="93"/>
                </a:cubicBezTo>
                <a:cubicBezTo>
                  <a:pt x="232" y="103"/>
                  <a:pt x="232" y="114"/>
                  <a:pt x="232" y="121"/>
                </a:cubicBezTo>
                <a:cubicBezTo>
                  <a:pt x="230" y="122"/>
                  <a:pt x="225" y="122"/>
                  <a:pt x="222" y="122"/>
                </a:cubicBezTo>
                <a:close/>
                <a:moveTo>
                  <a:pt x="325" y="75"/>
                </a:moveTo>
                <a:cubicBezTo>
                  <a:pt x="325" y="59"/>
                  <a:pt x="330" y="48"/>
                  <a:pt x="345" y="48"/>
                </a:cubicBezTo>
                <a:cubicBezTo>
                  <a:pt x="353" y="48"/>
                  <a:pt x="358" y="52"/>
                  <a:pt x="358" y="60"/>
                </a:cubicBezTo>
                <a:cubicBezTo>
                  <a:pt x="358" y="71"/>
                  <a:pt x="351" y="76"/>
                  <a:pt x="336" y="76"/>
                </a:cubicBezTo>
                <a:cubicBezTo>
                  <a:pt x="332" y="76"/>
                  <a:pt x="328" y="76"/>
                  <a:pt x="325" y="75"/>
                </a:cubicBezTo>
                <a:close/>
                <a:moveTo>
                  <a:pt x="592" y="90"/>
                </a:moveTo>
                <a:cubicBezTo>
                  <a:pt x="592" y="80"/>
                  <a:pt x="592" y="68"/>
                  <a:pt x="592" y="68"/>
                </a:cubicBezTo>
                <a:cubicBezTo>
                  <a:pt x="592" y="39"/>
                  <a:pt x="580" y="27"/>
                  <a:pt x="545" y="27"/>
                </a:cubicBezTo>
                <a:cubicBezTo>
                  <a:pt x="525" y="27"/>
                  <a:pt x="511" y="30"/>
                  <a:pt x="489" y="30"/>
                </a:cubicBezTo>
                <a:cubicBezTo>
                  <a:pt x="490" y="50"/>
                  <a:pt x="490" y="75"/>
                  <a:pt x="490" y="90"/>
                </a:cubicBezTo>
                <a:cubicBezTo>
                  <a:pt x="490" y="105"/>
                  <a:pt x="490" y="133"/>
                  <a:pt x="489" y="142"/>
                </a:cubicBezTo>
                <a:cubicBezTo>
                  <a:pt x="527" y="142"/>
                  <a:pt x="527" y="142"/>
                  <a:pt x="527" y="142"/>
                </a:cubicBezTo>
                <a:cubicBezTo>
                  <a:pt x="526" y="133"/>
                  <a:pt x="525" y="107"/>
                  <a:pt x="525" y="90"/>
                </a:cubicBezTo>
                <a:cubicBezTo>
                  <a:pt x="525" y="80"/>
                  <a:pt x="525" y="68"/>
                  <a:pt x="526" y="52"/>
                </a:cubicBezTo>
                <a:cubicBezTo>
                  <a:pt x="529" y="51"/>
                  <a:pt x="534" y="50"/>
                  <a:pt x="539" y="50"/>
                </a:cubicBezTo>
                <a:cubicBezTo>
                  <a:pt x="552" y="50"/>
                  <a:pt x="557" y="56"/>
                  <a:pt x="557" y="73"/>
                </a:cubicBezTo>
                <a:cubicBezTo>
                  <a:pt x="557" y="73"/>
                  <a:pt x="557" y="83"/>
                  <a:pt x="557" y="90"/>
                </a:cubicBezTo>
                <a:cubicBezTo>
                  <a:pt x="557" y="105"/>
                  <a:pt x="556" y="133"/>
                  <a:pt x="556" y="142"/>
                </a:cubicBezTo>
                <a:cubicBezTo>
                  <a:pt x="593" y="142"/>
                  <a:pt x="593" y="142"/>
                  <a:pt x="593" y="142"/>
                </a:cubicBezTo>
                <a:cubicBezTo>
                  <a:pt x="593" y="133"/>
                  <a:pt x="592" y="107"/>
                  <a:pt x="592" y="90"/>
                </a:cubicBezTo>
                <a:close/>
                <a:moveTo>
                  <a:pt x="473" y="117"/>
                </a:moveTo>
                <a:cubicBezTo>
                  <a:pt x="475" y="142"/>
                  <a:pt x="475" y="142"/>
                  <a:pt x="475" y="142"/>
                </a:cubicBezTo>
                <a:cubicBezTo>
                  <a:pt x="472" y="142"/>
                  <a:pt x="463" y="144"/>
                  <a:pt x="451" y="144"/>
                </a:cubicBezTo>
                <a:cubicBezTo>
                  <a:pt x="426" y="144"/>
                  <a:pt x="413" y="134"/>
                  <a:pt x="413" y="108"/>
                </a:cubicBezTo>
                <a:cubicBezTo>
                  <a:pt x="413" y="88"/>
                  <a:pt x="413" y="66"/>
                  <a:pt x="414" y="54"/>
                </a:cubicBezTo>
                <a:cubicBezTo>
                  <a:pt x="401" y="54"/>
                  <a:pt x="401" y="54"/>
                  <a:pt x="401" y="54"/>
                </a:cubicBezTo>
                <a:cubicBezTo>
                  <a:pt x="401" y="49"/>
                  <a:pt x="401" y="41"/>
                  <a:pt x="401" y="35"/>
                </a:cubicBezTo>
                <a:cubicBezTo>
                  <a:pt x="420" y="32"/>
                  <a:pt x="426" y="21"/>
                  <a:pt x="429" y="0"/>
                </a:cubicBezTo>
                <a:cubicBezTo>
                  <a:pt x="450" y="0"/>
                  <a:pt x="450" y="0"/>
                  <a:pt x="450" y="0"/>
                </a:cubicBezTo>
                <a:cubicBezTo>
                  <a:pt x="449" y="9"/>
                  <a:pt x="449" y="22"/>
                  <a:pt x="449" y="30"/>
                </a:cubicBezTo>
                <a:cubicBezTo>
                  <a:pt x="471" y="30"/>
                  <a:pt x="471" y="30"/>
                  <a:pt x="471" y="30"/>
                </a:cubicBezTo>
                <a:cubicBezTo>
                  <a:pt x="471" y="54"/>
                  <a:pt x="471" y="54"/>
                  <a:pt x="471" y="54"/>
                </a:cubicBezTo>
                <a:cubicBezTo>
                  <a:pt x="448" y="54"/>
                  <a:pt x="448" y="54"/>
                  <a:pt x="448" y="54"/>
                </a:cubicBezTo>
                <a:cubicBezTo>
                  <a:pt x="448" y="98"/>
                  <a:pt x="448" y="98"/>
                  <a:pt x="448" y="98"/>
                </a:cubicBezTo>
                <a:cubicBezTo>
                  <a:pt x="448" y="115"/>
                  <a:pt x="452" y="119"/>
                  <a:pt x="463" y="119"/>
                </a:cubicBezTo>
                <a:cubicBezTo>
                  <a:pt x="467" y="119"/>
                  <a:pt x="471" y="118"/>
                  <a:pt x="473" y="117"/>
                </a:cubicBezTo>
                <a:close/>
                <a:moveTo>
                  <a:pt x="45" y="16"/>
                </a:moveTo>
                <a:cubicBezTo>
                  <a:pt x="50" y="16"/>
                  <a:pt x="54" y="18"/>
                  <a:pt x="58" y="22"/>
                </a:cubicBezTo>
                <a:cubicBezTo>
                  <a:pt x="79" y="43"/>
                  <a:pt x="79" y="43"/>
                  <a:pt x="79" y="43"/>
                </a:cubicBezTo>
                <a:cubicBezTo>
                  <a:pt x="100" y="22"/>
                  <a:pt x="100" y="22"/>
                  <a:pt x="100" y="22"/>
                </a:cubicBezTo>
                <a:cubicBezTo>
                  <a:pt x="103" y="18"/>
                  <a:pt x="108" y="16"/>
                  <a:pt x="112" y="16"/>
                </a:cubicBezTo>
                <a:cubicBezTo>
                  <a:pt x="117" y="16"/>
                  <a:pt x="122" y="18"/>
                  <a:pt x="125" y="22"/>
                </a:cubicBezTo>
                <a:cubicBezTo>
                  <a:pt x="151" y="47"/>
                  <a:pt x="151" y="47"/>
                  <a:pt x="151" y="47"/>
                </a:cubicBezTo>
                <a:cubicBezTo>
                  <a:pt x="158" y="54"/>
                  <a:pt x="158" y="65"/>
                  <a:pt x="151" y="73"/>
                </a:cubicBezTo>
                <a:cubicBezTo>
                  <a:pt x="79" y="144"/>
                  <a:pt x="79" y="144"/>
                  <a:pt x="79" y="144"/>
                </a:cubicBezTo>
                <a:cubicBezTo>
                  <a:pt x="7" y="73"/>
                  <a:pt x="7" y="73"/>
                  <a:pt x="7" y="73"/>
                </a:cubicBezTo>
                <a:cubicBezTo>
                  <a:pt x="0" y="65"/>
                  <a:pt x="0" y="54"/>
                  <a:pt x="7" y="47"/>
                </a:cubicBezTo>
                <a:cubicBezTo>
                  <a:pt x="32" y="22"/>
                  <a:pt x="32" y="22"/>
                  <a:pt x="32" y="22"/>
                </a:cubicBezTo>
                <a:cubicBezTo>
                  <a:pt x="36" y="18"/>
                  <a:pt x="41" y="16"/>
                  <a:pt x="45" y="16"/>
                </a:cubicBezTo>
                <a:moveTo>
                  <a:pt x="711" y="27"/>
                </a:moveTo>
                <a:cubicBezTo>
                  <a:pt x="730" y="27"/>
                  <a:pt x="730" y="27"/>
                  <a:pt x="730" y="27"/>
                </a:cubicBezTo>
                <a:cubicBezTo>
                  <a:pt x="730" y="31"/>
                  <a:pt x="730" y="31"/>
                  <a:pt x="730" y="31"/>
                </a:cubicBezTo>
                <a:cubicBezTo>
                  <a:pt x="723" y="31"/>
                  <a:pt x="723" y="31"/>
                  <a:pt x="723" y="31"/>
                </a:cubicBezTo>
                <a:cubicBezTo>
                  <a:pt x="723" y="51"/>
                  <a:pt x="723" y="51"/>
                  <a:pt x="723" y="51"/>
                </a:cubicBezTo>
                <a:cubicBezTo>
                  <a:pt x="718" y="51"/>
                  <a:pt x="718" y="51"/>
                  <a:pt x="718" y="51"/>
                </a:cubicBezTo>
                <a:cubicBezTo>
                  <a:pt x="718" y="31"/>
                  <a:pt x="718" y="31"/>
                  <a:pt x="718" y="31"/>
                </a:cubicBezTo>
                <a:cubicBezTo>
                  <a:pt x="711" y="31"/>
                  <a:pt x="711" y="31"/>
                  <a:pt x="711" y="31"/>
                </a:cubicBezTo>
                <a:lnTo>
                  <a:pt x="711" y="27"/>
                </a:lnTo>
                <a:close/>
                <a:moveTo>
                  <a:pt x="735" y="27"/>
                </a:moveTo>
                <a:cubicBezTo>
                  <a:pt x="741" y="27"/>
                  <a:pt x="741" y="27"/>
                  <a:pt x="741" y="27"/>
                </a:cubicBezTo>
                <a:cubicBezTo>
                  <a:pt x="744" y="37"/>
                  <a:pt x="744" y="37"/>
                  <a:pt x="744" y="37"/>
                </a:cubicBezTo>
                <a:cubicBezTo>
                  <a:pt x="745" y="40"/>
                  <a:pt x="747" y="46"/>
                  <a:pt x="747" y="46"/>
                </a:cubicBezTo>
                <a:cubicBezTo>
                  <a:pt x="747" y="46"/>
                  <a:pt x="747" y="46"/>
                  <a:pt x="747" y="46"/>
                </a:cubicBezTo>
                <a:cubicBezTo>
                  <a:pt x="747" y="46"/>
                  <a:pt x="748" y="40"/>
                  <a:pt x="749" y="37"/>
                </a:cubicBezTo>
                <a:cubicBezTo>
                  <a:pt x="752" y="27"/>
                  <a:pt x="752" y="27"/>
                  <a:pt x="752" y="27"/>
                </a:cubicBezTo>
                <a:cubicBezTo>
                  <a:pt x="759" y="27"/>
                  <a:pt x="759" y="27"/>
                  <a:pt x="759" y="27"/>
                </a:cubicBezTo>
                <a:cubicBezTo>
                  <a:pt x="759" y="51"/>
                  <a:pt x="759" y="51"/>
                  <a:pt x="759" y="51"/>
                </a:cubicBezTo>
                <a:cubicBezTo>
                  <a:pt x="755" y="51"/>
                  <a:pt x="755" y="51"/>
                  <a:pt x="755" y="51"/>
                </a:cubicBezTo>
                <a:cubicBezTo>
                  <a:pt x="755" y="42"/>
                  <a:pt x="755" y="42"/>
                  <a:pt x="755" y="42"/>
                </a:cubicBezTo>
                <a:cubicBezTo>
                  <a:pt x="755" y="38"/>
                  <a:pt x="755" y="31"/>
                  <a:pt x="755" y="31"/>
                </a:cubicBezTo>
                <a:cubicBezTo>
                  <a:pt x="755" y="31"/>
                  <a:pt x="755" y="31"/>
                  <a:pt x="755" y="31"/>
                </a:cubicBezTo>
                <a:cubicBezTo>
                  <a:pt x="755" y="31"/>
                  <a:pt x="753" y="37"/>
                  <a:pt x="752" y="41"/>
                </a:cubicBezTo>
                <a:cubicBezTo>
                  <a:pt x="749" y="51"/>
                  <a:pt x="749" y="51"/>
                  <a:pt x="749" y="51"/>
                </a:cubicBezTo>
                <a:cubicBezTo>
                  <a:pt x="745" y="51"/>
                  <a:pt x="745" y="51"/>
                  <a:pt x="745" y="51"/>
                </a:cubicBezTo>
                <a:cubicBezTo>
                  <a:pt x="742" y="41"/>
                  <a:pt x="742" y="41"/>
                  <a:pt x="742" y="41"/>
                </a:cubicBezTo>
                <a:cubicBezTo>
                  <a:pt x="740" y="37"/>
                  <a:pt x="739" y="31"/>
                  <a:pt x="739" y="31"/>
                </a:cubicBezTo>
                <a:cubicBezTo>
                  <a:pt x="739" y="31"/>
                  <a:pt x="739" y="31"/>
                  <a:pt x="739" y="31"/>
                </a:cubicBezTo>
                <a:cubicBezTo>
                  <a:pt x="739" y="31"/>
                  <a:pt x="739" y="38"/>
                  <a:pt x="739" y="42"/>
                </a:cubicBezTo>
                <a:cubicBezTo>
                  <a:pt x="739" y="51"/>
                  <a:pt x="739" y="51"/>
                  <a:pt x="739" y="51"/>
                </a:cubicBezTo>
                <a:cubicBezTo>
                  <a:pt x="735" y="51"/>
                  <a:pt x="735" y="51"/>
                  <a:pt x="735" y="51"/>
                </a:cubicBezTo>
                <a:lnTo>
                  <a:pt x="735" y="2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9" name="Picture Placeholder 5"/>
          <p:cNvSpPr>
            <a:spLocks noGrp="1"/>
          </p:cNvSpPr>
          <p:nvPr>
            <p:ph type="pic" sz="quarter" idx="10" hasCustomPrompt="1"/>
          </p:nvPr>
        </p:nvSpPr>
        <p:spPr>
          <a:xfrm>
            <a:off x="1" y="1"/>
            <a:ext cx="12192000" cy="4350553"/>
          </a:xfrm>
          <a:prstGeom prst="rect">
            <a:avLst/>
          </a:prstGeom>
          <a:solidFill>
            <a:schemeClr val="bg1">
              <a:lumMod val="75000"/>
            </a:schemeClr>
          </a:solidFill>
        </p:spPr>
        <p:txBody>
          <a:bodyPr anchor="ctr"/>
          <a:lstStyle>
            <a:lvl1pPr algn="ctr">
              <a:lnSpc>
                <a:spcPct val="80000"/>
              </a:lnSpc>
              <a:defRPr sz="6600" b="1" baseline="0">
                <a:solidFill>
                  <a:schemeClr val="bg2"/>
                </a:solidFill>
                <a:latin typeface="+mn-lt"/>
                <a:cs typeface="Arial" panose="020B0604020202020204" pitchFamily="34" charset="0"/>
              </a:defRPr>
            </a:lvl1pPr>
          </a:lstStyle>
          <a:p>
            <a:r>
              <a:rPr lang="en-US"/>
              <a:t>IMAGE</a:t>
            </a:r>
          </a:p>
        </p:txBody>
      </p:sp>
      <p:sp>
        <p:nvSpPr>
          <p:cNvPr id="10" name="Text Placeholder 4">
            <a:extLst>
              <a:ext uri="{FF2B5EF4-FFF2-40B4-BE49-F238E27FC236}">
                <a16:creationId xmlns:a16="http://schemas.microsoft.com/office/drawing/2014/main" id="{82323A7D-5761-4AEF-8E75-65750A20EB3B}"/>
              </a:ext>
            </a:extLst>
          </p:cNvPr>
          <p:cNvSpPr>
            <a:spLocks noGrp="1"/>
          </p:cNvSpPr>
          <p:nvPr>
            <p:ph type="body" sz="quarter" idx="19" hasCustomPrompt="1"/>
          </p:nvPr>
        </p:nvSpPr>
        <p:spPr>
          <a:xfrm>
            <a:off x="571254" y="6375760"/>
            <a:ext cx="2798793" cy="201168"/>
          </a:xfrm>
          <a:prstGeom prst="rect">
            <a:avLst/>
          </a:prstGeom>
        </p:spPr>
        <p:txBody>
          <a:bodyPr>
            <a:noAutofit/>
          </a:bodyPr>
          <a:lstStyle>
            <a:lvl1pPr algn="l">
              <a:defRPr sz="1200" b="0">
                <a:solidFill>
                  <a:schemeClr val="tx2"/>
                </a:solidFill>
                <a:latin typeface="+mn-lt"/>
              </a:defRPr>
            </a:lvl1pPr>
            <a:lvl2pPr algn="r">
              <a:defRPr b="1">
                <a:solidFill>
                  <a:schemeClr val="tx2"/>
                </a:solidFill>
                <a:latin typeface="+mn-lt"/>
              </a:defRPr>
            </a:lvl2pPr>
          </a:lstStyle>
          <a:p>
            <a:pPr lvl="0"/>
            <a:r>
              <a:rPr lang="en-US"/>
              <a:t>Presenter name</a:t>
            </a:r>
          </a:p>
        </p:txBody>
      </p:sp>
      <p:sp>
        <p:nvSpPr>
          <p:cNvPr id="15" name="Freeform 5"/>
          <p:cNvSpPr>
            <a:spLocks noEditPoints="1"/>
          </p:cNvSpPr>
          <p:nvPr userDrawn="1"/>
        </p:nvSpPr>
        <p:spPr bwMode="auto">
          <a:xfrm>
            <a:off x="6172221" y="6204230"/>
            <a:ext cx="1652633" cy="319913"/>
          </a:xfrm>
          <a:custGeom>
            <a:avLst/>
            <a:gdLst>
              <a:gd name="T0" fmla="*/ 657 w 759"/>
              <a:gd name="T1" fmla="*/ 27 h 144"/>
              <a:gd name="T2" fmla="*/ 649 w 759"/>
              <a:gd name="T3" fmla="*/ 50 h 144"/>
              <a:gd name="T4" fmla="*/ 664 w 759"/>
              <a:gd name="T5" fmla="*/ 74 h 144"/>
              <a:gd name="T6" fmla="*/ 705 w 759"/>
              <a:gd name="T7" fmla="*/ 142 h 144"/>
              <a:gd name="T8" fmla="*/ 641 w 759"/>
              <a:gd name="T9" fmla="*/ 108 h 144"/>
              <a:gd name="T10" fmla="*/ 669 w 759"/>
              <a:gd name="T11" fmla="*/ 121 h 144"/>
              <a:gd name="T12" fmla="*/ 326 w 759"/>
              <a:gd name="T13" fmla="*/ 95 h 144"/>
              <a:gd name="T14" fmla="*/ 392 w 759"/>
              <a:gd name="T15" fmla="*/ 60 h 144"/>
              <a:gd name="T16" fmla="*/ 268 w 759"/>
              <a:gd name="T17" fmla="*/ 74 h 144"/>
              <a:gd name="T18" fmla="*/ 180 w 759"/>
              <a:gd name="T19" fmla="*/ 33 h 144"/>
              <a:gd name="T20" fmla="*/ 233 w 759"/>
              <a:gd name="T21" fmla="*/ 72 h 144"/>
              <a:gd name="T22" fmla="*/ 170 w 759"/>
              <a:gd name="T23" fmla="*/ 108 h 144"/>
              <a:gd name="T24" fmla="*/ 267 w 759"/>
              <a:gd name="T25" fmla="*/ 110 h 144"/>
              <a:gd name="T26" fmla="*/ 350 w 759"/>
              <a:gd name="T27" fmla="*/ 144 h 144"/>
              <a:gd name="T28" fmla="*/ 356 w 759"/>
              <a:gd name="T29" fmla="*/ 121 h 144"/>
              <a:gd name="T30" fmla="*/ 227 w 759"/>
              <a:gd name="T31" fmla="*/ 93 h 144"/>
              <a:gd name="T32" fmla="*/ 222 w 759"/>
              <a:gd name="T33" fmla="*/ 122 h 144"/>
              <a:gd name="T34" fmla="*/ 358 w 759"/>
              <a:gd name="T35" fmla="*/ 60 h 144"/>
              <a:gd name="T36" fmla="*/ 592 w 759"/>
              <a:gd name="T37" fmla="*/ 90 h 144"/>
              <a:gd name="T38" fmla="*/ 489 w 759"/>
              <a:gd name="T39" fmla="*/ 30 h 144"/>
              <a:gd name="T40" fmla="*/ 527 w 759"/>
              <a:gd name="T41" fmla="*/ 142 h 144"/>
              <a:gd name="T42" fmla="*/ 539 w 759"/>
              <a:gd name="T43" fmla="*/ 50 h 144"/>
              <a:gd name="T44" fmla="*/ 556 w 759"/>
              <a:gd name="T45" fmla="*/ 142 h 144"/>
              <a:gd name="T46" fmla="*/ 473 w 759"/>
              <a:gd name="T47" fmla="*/ 117 h 144"/>
              <a:gd name="T48" fmla="*/ 413 w 759"/>
              <a:gd name="T49" fmla="*/ 108 h 144"/>
              <a:gd name="T50" fmla="*/ 401 w 759"/>
              <a:gd name="T51" fmla="*/ 35 h 144"/>
              <a:gd name="T52" fmla="*/ 449 w 759"/>
              <a:gd name="T53" fmla="*/ 30 h 144"/>
              <a:gd name="T54" fmla="*/ 448 w 759"/>
              <a:gd name="T55" fmla="*/ 54 h 144"/>
              <a:gd name="T56" fmla="*/ 473 w 759"/>
              <a:gd name="T57" fmla="*/ 117 h 144"/>
              <a:gd name="T58" fmla="*/ 79 w 759"/>
              <a:gd name="T59" fmla="*/ 43 h 144"/>
              <a:gd name="T60" fmla="*/ 125 w 759"/>
              <a:gd name="T61" fmla="*/ 22 h 144"/>
              <a:gd name="T62" fmla="*/ 79 w 759"/>
              <a:gd name="T63" fmla="*/ 144 h 144"/>
              <a:gd name="T64" fmla="*/ 32 w 759"/>
              <a:gd name="T65" fmla="*/ 22 h 144"/>
              <a:gd name="T66" fmla="*/ 730 w 759"/>
              <a:gd name="T67" fmla="*/ 27 h 144"/>
              <a:gd name="T68" fmla="*/ 723 w 759"/>
              <a:gd name="T69" fmla="*/ 51 h 144"/>
              <a:gd name="T70" fmla="*/ 711 w 759"/>
              <a:gd name="T71" fmla="*/ 31 h 144"/>
              <a:gd name="T72" fmla="*/ 741 w 759"/>
              <a:gd name="T73" fmla="*/ 27 h 144"/>
              <a:gd name="T74" fmla="*/ 747 w 759"/>
              <a:gd name="T75" fmla="*/ 46 h 144"/>
              <a:gd name="T76" fmla="*/ 759 w 759"/>
              <a:gd name="T77" fmla="*/ 27 h 144"/>
              <a:gd name="T78" fmla="*/ 755 w 759"/>
              <a:gd name="T79" fmla="*/ 42 h 144"/>
              <a:gd name="T80" fmla="*/ 752 w 759"/>
              <a:gd name="T81" fmla="*/ 41 h 144"/>
              <a:gd name="T82" fmla="*/ 742 w 759"/>
              <a:gd name="T83" fmla="*/ 41 h 144"/>
              <a:gd name="T84" fmla="*/ 739 w 759"/>
              <a:gd name="T85" fmla="*/ 42 h 144"/>
              <a:gd name="T86" fmla="*/ 735 w 759"/>
              <a:gd name="T87" fmla="*/ 2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59" h="144">
                <a:moveTo>
                  <a:pt x="704" y="110"/>
                </a:moveTo>
                <a:cubicBezTo>
                  <a:pt x="704" y="100"/>
                  <a:pt x="705" y="86"/>
                  <a:pt x="705" y="69"/>
                </a:cubicBezTo>
                <a:cubicBezTo>
                  <a:pt x="705" y="38"/>
                  <a:pt x="692" y="27"/>
                  <a:pt x="657" y="27"/>
                </a:cubicBezTo>
                <a:cubicBezTo>
                  <a:pt x="640" y="27"/>
                  <a:pt x="625" y="29"/>
                  <a:pt x="616" y="33"/>
                </a:cubicBezTo>
                <a:cubicBezTo>
                  <a:pt x="618" y="58"/>
                  <a:pt x="618" y="58"/>
                  <a:pt x="618" y="58"/>
                </a:cubicBezTo>
                <a:cubicBezTo>
                  <a:pt x="626" y="54"/>
                  <a:pt x="637" y="50"/>
                  <a:pt x="649" y="50"/>
                </a:cubicBezTo>
                <a:cubicBezTo>
                  <a:pt x="665" y="50"/>
                  <a:pt x="669" y="56"/>
                  <a:pt x="669" y="72"/>
                </a:cubicBezTo>
                <a:cubicBezTo>
                  <a:pt x="669" y="74"/>
                  <a:pt x="669" y="74"/>
                  <a:pt x="669" y="74"/>
                </a:cubicBezTo>
                <a:cubicBezTo>
                  <a:pt x="668" y="74"/>
                  <a:pt x="665" y="74"/>
                  <a:pt x="664" y="74"/>
                </a:cubicBezTo>
                <a:cubicBezTo>
                  <a:pt x="624" y="74"/>
                  <a:pt x="606" y="86"/>
                  <a:pt x="606" y="108"/>
                </a:cubicBezTo>
                <a:cubicBezTo>
                  <a:pt x="606" y="131"/>
                  <a:pt x="618" y="144"/>
                  <a:pt x="650" y="144"/>
                </a:cubicBezTo>
                <a:cubicBezTo>
                  <a:pt x="667" y="144"/>
                  <a:pt x="684" y="142"/>
                  <a:pt x="705" y="142"/>
                </a:cubicBezTo>
                <a:cubicBezTo>
                  <a:pt x="704" y="133"/>
                  <a:pt x="704" y="120"/>
                  <a:pt x="704" y="110"/>
                </a:cubicBezTo>
                <a:close/>
                <a:moveTo>
                  <a:pt x="658" y="122"/>
                </a:moveTo>
                <a:cubicBezTo>
                  <a:pt x="646" y="122"/>
                  <a:pt x="641" y="118"/>
                  <a:pt x="641" y="108"/>
                </a:cubicBezTo>
                <a:cubicBezTo>
                  <a:pt x="641" y="99"/>
                  <a:pt x="648" y="93"/>
                  <a:pt x="664" y="93"/>
                </a:cubicBezTo>
                <a:cubicBezTo>
                  <a:pt x="666" y="93"/>
                  <a:pt x="667" y="93"/>
                  <a:pt x="669" y="93"/>
                </a:cubicBezTo>
                <a:cubicBezTo>
                  <a:pt x="669" y="103"/>
                  <a:pt x="668" y="114"/>
                  <a:pt x="669" y="121"/>
                </a:cubicBezTo>
                <a:cubicBezTo>
                  <a:pt x="666" y="122"/>
                  <a:pt x="662" y="122"/>
                  <a:pt x="658" y="122"/>
                </a:cubicBezTo>
                <a:close/>
                <a:moveTo>
                  <a:pt x="356" y="121"/>
                </a:moveTo>
                <a:cubicBezTo>
                  <a:pt x="336" y="121"/>
                  <a:pt x="326" y="111"/>
                  <a:pt x="326" y="95"/>
                </a:cubicBezTo>
                <a:cubicBezTo>
                  <a:pt x="326" y="94"/>
                  <a:pt x="326" y="94"/>
                  <a:pt x="326" y="94"/>
                </a:cubicBezTo>
                <a:cubicBezTo>
                  <a:pt x="329" y="95"/>
                  <a:pt x="336" y="95"/>
                  <a:pt x="340" y="95"/>
                </a:cubicBezTo>
                <a:cubicBezTo>
                  <a:pt x="375" y="95"/>
                  <a:pt x="392" y="84"/>
                  <a:pt x="392" y="60"/>
                </a:cubicBezTo>
                <a:cubicBezTo>
                  <a:pt x="392" y="40"/>
                  <a:pt x="378" y="27"/>
                  <a:pt x="346" y="27"/>
                </a:cubicBezTo>
                <a:cubicBezTo>
                  <a:pt x="307" y="27"/>
                  <a:pt x="292" y="44"/>
                  <a:pt x="288" y="75"/>
                </a:cubicBezTo>
                <a:cubicBezTo>
                  <a:pt x="283" y="75"/>
                  <a:pt x="277" y="74"/>
                  <a:pt x="268" y="74"/>
                </a:cubicBezTo>
                <a:cubicBezTo>
                  <a:pt x="268" y="73"/>
                  <a:pt x="268" y="71"/>
                  <a:pt x="268" y="69"/>
                </a:cubicBezTo>
                <a:cubicBezTo>
                  <a:pt x="268" y="38"/>
                  <a:pt x="255" y="27"/>
                  <a:pt x="221" y="27"/>
                </a:cubicBezTo>
                <a:cubicBezTo>
                  <a:pt x="204" y="27"/>
                  <a:pt x="189" y="29"/>
                  <a:pt x="180" y="33"/>
                </a:cubicBezTo>
                <a:cubicBezTo>
                  <a:pt x="181" y="58"/>
                  <a:pt x="181" y="58"/>
                  <a:pt x="181" y="58"/>
                </a:cubicBezTo>
                <a:cubicBezTo>
                  <a:pt x="189" y="54"/>
                  <a:pt x="201" y="50"/>
                  <a:pt x="212" y="50"/>
                </a:cubicBezTo>
                <a:cubicBezTo>
                  <a:pt x="228" y="50"/>
                  <a:pt x="233" y="56"/>
                  <a:pt x="233" y="72"/>
                </a:cubicBezTo>
                <a:cubicBezTo>
                  <a:pt x="233" y="74"/>
                  <a:pt x="233" y="74"/>
                  <a:pt x="233" y="74"/>
                </a:cubicBezTo>
                <a:cubicBezTo>
                  <a:pt x="232" y="74"/>
                  <a:pt x="229" y="74"/>
                  <a:pt x="227" y="74"/>
                </a:cubicBezTo>
                <a:cubicBezTo>
                  <a:pt x="188" y="74"/>
                  <a:pt x="170" y="86"/>
                  <a:pt x="170" y="108"/>
                </a:cubicBezTo>
                <a:cubicBezTo>
                  <a:pt x="170" y="131"/>
                  <a:pt x="181" y="144"/>
                  <a:pt x="213" y="144"/>
                </a:cubicBezTo>
                <a:cubicBezTo>
                  <a:pt x="230" y="144"/>
                  <a:pt x="247" y="142"/>
                  <a:pt x="269" y="142"/>
                </a:cubicBezTo>
                <a:cubicBezTo>
                  <a:pt x="267" y="133"/>
                  <a:pt x="267" y="120"/>
                  <a:pt x="267" y="110"/>
                </a:cubicBezTo>
                <a:cubicBezTo>
                  <a:pt x="267" y="106"/>
                  <a:pt x="267" y="100"/>
                  <a:pt x="268" y="94"/>
                </a:cubicBezTo>
                <a:cubicBezTo>
                  <a:pt x="277" y="94"/>
                  <a:pt x="284" y="94"/>
                  <a:pt x="288" y="94"/>
                </a:cubicBezTo>
                <a:cubicBezTo>
                  <a:pt x="291" y="131"/>
                  <a:pt x="310" y="144"/>
                  <a:pt x="350" y="144"/>
                </a:cubicBezTo>
                <a:cubicBezTo>
                  <a:pt x="364" y="144"/>
                  <a:pt x="379" y="142"/>
                  <a:pt x="387" y="138"/>
                </a:cubicBezTo>
                <a:cubicBezTo>
                  <a:pt x="386" y="113"/>
                  <a:pt x="386" y="113"/>
                  <a:pt x="386" y="113"/>
                </a:cubicBezTo>
                <a:cubicBezTo>
                  <a:pt x="378" y="118"/>
                  <a:pt x="367" y="121"/>
                  <a:pt x="356" y="121"/>
                </a:cubicBezTo>
                <a:close/>
                <a:moveTo>
                  <a:pt x="222" y="122"/>
                </a:moveTo>
                <a:cubicBezTo>
                  <a:pt x="210" y="122"/>
                  <a:pt x="205" y="118"/>
                  <a:pt x="205" y="108"/>
                </a:cubicBezTo>
                <a:cubicBezTo>
                  <a:pt x="205" y="99"/>
                  <a:pt x="211" y="93"/>
                  <a:pt x="227" y="93"/>
                </a:cubicBezTo>
                <a:cubicBezTo>
                  <a:pt x="229" y="93"/>
                  <a:pt x="231" y="93"/>
                  <a:pt x="232" y="93"/>
                </a:cubicBezTo>
                <a:cubicBezTo>
                  <a:pt x="232" y="103"/>
                  <a:pt x="232" y="114"/>
                  <a:pt x="232" y="121"/>
                </a:cubicBezTo>
                <a:cubicBezTo>
                  <a:pt x="230" y="122"/>
                  <a:pt x="225" y="122"/>
                  <a:pt x="222" y="122"/>
                </a:cubicBezTo>
                <a:close/>
                <a:moveTo>
                  <a:pt x="325" y="75"/>
                </a:moveTo>
                <a:cubicBezTo>
                  <a:pt x="325" y="59"/>
                  <a:pt x="330" y="48"/>
                  <a:pt x="345" y="48"/>
                </a:cubicBezTo>
                <a:cubicBezTo>
                  <a:pt x="353" y="48"/>
                  <a:pt x="358" y="52"/>
                  <a:pt x="358" y="60"/>
                </a:cubicBezTo>
                <a:cubicBezTo>
                  <a:pt x="358" y="71"/>
                  <a:pt x="351" y="76"/>
                  <a:pt x="336" y="76"/>
                </a:cubicBezTo>
                <a:cubicBezTo>
                  <a:pt x="332" y="76"/>
                  <a:pt x="328" y="76"/>
                  <a:pt x="325" y="75"/>
                </a:cubicBezTo>
                <a:close/>
                <a:moveTo>
                  <a:pt x="592" y="90"/>
                </a:moveTo>
                <a:cubicBezTo>
                  <a:pt x="592" y="80"/>
                  <a:pt x="592" y="68"/>
                  <a:pt x="592" y="68"/>
                </a:cubicBezTo>
                <a:cubicBezTo>
                  <a:pt x="592" y="39"/>
                  <a:pt x="580" y="27"/>
                  <a:pt x="545" y="27"/>
                </a:cubicBezTo>
                <a:cubicBezTo>
                  <a:pt x="525" y="27"/>
                  <a:pt x="511" y="30"/>
                  <a:pt x="489" y="30"/>
                </a:cubicBezTo>
                <a:cubicBezTo>
                  <a:pt x="490" y="50"/>
                  <a:pt x="490" y="75"/>
                  <a:pt x="490" y="90"/>
                </a:cubicBezTo>
                <a:cubicBezTo>
                  <a:pt x="490" y="105"/>
                  <a:pt x="490" y="133"/>
                  <a:pt x="489" y="142"/>
                </a:cubicBezTo>
                <a:cubicBezTo>
                  <a:pt x="527" y="142"/>
                  <a:pt x="527" y="142"/>
                  <a:pt x="527" y="142"/>
                </a:cubicBezTo>
                <a:cubicBezTo>
                  <a:pt x="526" y="133"/>
                  <a:pt x="525" y="107"/>
                  <a:pt x="525" y="90"/>
                </a:cubicBezTo>
                <a:cubicBezTo>
                  <a:pt x="525" y="80"/>
                  <a:pt x="525" y="68"/>
                  <a:pt x="526" y="52"/>
                </a:cubicBezTo>
                <a:cubicBezTo>
                  <a:pt x="529" y="51"/>
                  <a:pt x="534" y="50"/>
                  <a:pt x="539" y="50"/>
                </a:cubicBezTo>
                <a:cubicBezTo>
                  <a:pt x="552" y="50"/>
                  <a:pt x="557" y="56"/>
                  <a:pt x="557" y="73"/>
                </a:cubicBezTo>
                <a:cubicBezTo>
                  <a:pt x="557" y="73"/>
                  <a:pt x="557" y="83"/>
                  <a:pt x="557" y="90"/>
                </a:cubicBezTo>
                <a:cubicBezTo>
                  <a:pt x="557" y="105"/>
                  <a:pt x="556" y="133"/>
                  <a:pt x="556" y="142"/>
                </a:cubicBezTo>
                <a:cubicBezTo>
                  <a:pt x="593" y="142"/>
                  <a:pt x="593" y="142"/>
                  <a:pt x="593" y="142"/>
                </a:cubicBezTo>
                <a:cubicBezTo>
                  <a:pt x="593" y="133"/>
                  <a:pt x="592" y="107"/>
                  <a:pt x="592" y="90"/>
                </a:cubicBezTo>
                <a:close/>
                <a:moveTo>
                  <a:pt x="473" y="117"/>
                </a:moveTo>
                <a:cubicBezTo>
                  <a:pt x="475" y="142"/>
                  <a:pt x="475" y="142"/>
                  <a:pt x="475" y="142"/>
                </a:cubicBezTo>
                <a:cubicBezTo>
                  <a:pt x="472" y="142"/>
                  <a:pt x="463" y="144"/>
                  <a:pt x="451" y="144"/>
                </a:cubicBezTo>
                <a:cubicBezTo>
                  <a:pt x="426" y="144"/>
                  <a:pt x="413" y="134"/>
                  <a:pt x="413" y="108"/>
                </a:cubicBezTo>
                <a:cubicBezTo>
                  <a:pt x="413" y="88"/>
                  <a:pt x="413" y="66"/>
                  <a:pt x="414" y="54"/>
                </a:cubicBezTo>
                <a:cubicBezTo>
                  <a:pt x="401" y="54"/>
                  <a:pt x="401" y="54"/>
                  <a:pt x="401" y="54"/>
                </a:cubicBezTo>
                <a:cubicBezTo>
                  <a:pt x="401" y="49"/>
                  <a:pt x="401" y="41"/>
                  <a:pt x="401" y="35"/>
                </a:cubicBezTo>
                <a:cubicBezTo>
                  <a:pt x="420" y="32"/>
                  <a:pt x="426" y="21"/>
                  <a:pt x="429" y="0"/>
                </a:cubicBezTo>
                <a:cubicBezTo>
                  <a:pt x="450" y="0"/>
                  <a:pt x="450" y="0"/>
                  <a:pt x="450" y="0"/>
                </a:cubicBezTo>
                <a:cubicBezTo>
                  <a:pt x="449" y="9"/>
                  <a:pt x="449" y="22"/>
                  <a:pt x="449" y="30"/>
                </a:cubicBezTo>
                <a:cubicBezTo>
                  <a:pt x="471" y="30"/>
                  <a:pt x="471" y="30"/>
                  <a:pt x="471" y="30"/>
                </a:cubicBezTo>
                <a:cubicBezTo>
                  <a:pt x="471" y="54"/>
                  <a:pt x="471" y="54"/>
                  <a:pt x="471" y="54"/>
                </a:cubicBezTo>
                <a:cubicBezTo>
                  <a:pt x="448" y="54"/>
                  <a:pt x="448" y="54"/>
                  <a:pt x="448" y="54"/>
                </a:cubicBezTo>
                <a:cubicBezTo>
                  <a:pt x="448" y="98"/>
                  <a:pt x="448" y="98"/>
                  <a:pt x="448" y="98"/>
                </a:cubicBezTo>
                <a:cubicBezTo>
                  <a:pt x="448" y="115"/>
                  <a:pt x="452" y="119"/>
                  <a:pt x="463" y="119"/>
                </a:cubicBezTo>
                <a:cubicBezTo>
                  <a:pt x="467" y="119"/>
                  <a:pt x="471" y="118"/>
                  <a:pt x="473" y="117"/>
                </a:cubicBezTo>
                <a:close/>
                <a:moveTo>
                  <a:pt x="45" y="16"/>
                </a:moveTo>
                <a:cubicBezTo>
                  <a:pt x="50" y="16"/>
                  <a:pt x="54" y="18"/>
                  <a:pt x="58" y="22"/>
                </a:cubicBezTo>
                <a:cubicBezTo>
                  <a:pt x="79" y="43"/>
                  <a:pt x="79" y="43"/>
                  <a:pt x="79" y="43"/>
                </a:cubicBezTo>
                <a:cubicBezTo>
                  <a:pt x="100" y="22"/>
                  <a:pt x="100" y="22"/>
                  <a:pt x="100" y="22"/>
                </a:cubicBezTo>
                <a:cubicBezTo>
                  <a:pt x="103" y="18"/>
                  <a:pt x="108" y="16"/>
                  <a:pt x="112" y="16"/>
                </a:cubicBezTo>
                <a:cubicBezTo>
                  <a:pt x="117" y="16"/>
                  <a:pt x="122" y="18"/>
                  <a:pt x="125" y="22"/>
                </a:cubicBezTo>
                <a:cubicBezTo>
                  <a:pt x="151" y="47"/>
                  <a:pt x="151" y="47"/>
                  <a:pt x="151" y="47"/>
                </a:cubicBezTo>
                <a:cubicBezTo>
                  <a:pt x="158" y="54"/>
                  <a:pt x="158" y="65"/>
                  <a:pt x="151" y="73"/>
                </a:cubicBezTo>
                <a:cubicBezTo>
                  <a:pt x="79" y="144"/>
                  <a:pt x="79" y="144"/>
                  <a:pt x="79" y="144"/>
                </a:cubicBezTo>
                <a:cubicBezTo>
                  <a:pt x="7" y="73"/>
                  <a:pt x="7" y="73"/>
                  <a:pt x="7" y="73"/>
                </a:cubicBezTo>
                <a:cubicBezTo>
                  <a:pt x="0" y="65"/>
                  <a:pt x="0" y="54"/>
                  <a:pt x="7" y="47"/>
                </a:cubicBezTo>
                <a:cubicBezTo>
                  <a:pt x="32" y="22"/>
                  <a:pt x="32" y="22"/>
                  <a:pt x="32" y="22"/>
                </a:cubicBezTo>
                <a:cubicBezTo>
                  <a:pt x="36" y="18"/>
                  <a:pt x="41" y="16"/>
                  <a:pt x="45" y="16"/>
                </a:cubicBezTo>
                <a:moveTo>
                  <a:pt x="711" y="27"/>
                </a:moveTo>
                <a:cubicBezTo>
                  <a:pt x="730" y="27"/>
                  <a:pt x="730" y="27"/>
                  <a:pt x="730" y="27"/>
                </a:cubicBezTo>
                <a:cubicBezTo>
                  <a:pt x="730" y="31"/>
                  <a:pt x="730" y="31"/>
                  <a:pt x="730" y="31"/>
                </a:cubicBezTo>
                <a:cubicBezTo>
                  <a:pt x="723" y="31"/>
                  <a:pt x="723" y="31"/>
                  <a:pt x="723" y="31"/>
                </a:cubicBezTo>
                <a:cubicBezTo>
                  <a:pt x="723" y="51"/>
                  <a:pt x="723" y="51"/>
                  <a:pt x="723" y="51"/>
                </a:cubicBezTo>
                <a:cubicBezTo>
                  <a:pt x="718" y="51"/>
                  <a:pt x="718" y="51"/>
                  <a:pt x="718" y="51"/>
                </a:cubicBezTo>
                <a:cubicBezTo>
                  <a:pt x="718" y="31"/>
                  <a:pt x="718" y="31"/>
                  <a:pt x="718" y="31"/>
                </a:cubicBezTo>
                <a:cubicBezTo>
                  <a:pt x="711" y="31"/>
                  <a:pt x="711" y="31"/>
                  <a:pt x="711" y="31"/>
                </a:cubicBezTo>
                <a:lnTo>
                  <a:pt x="711" y="27"/>
                </a:lnTo>
                <a:close/>
                <a:moveTo>
                  <a:pt x="735" y="27"/>
                </a:moveTo>
                <a:cubicBezTo>
                  <a:pt x="741" y="27"/>
                  <a:pt x="741" y="27"/>
                  <a:pt x="741" y="27"/>
                </a:cubicBezTo>
                <a:cubicBezTo>
                  <a:pt x="744" y="37"/>
                  <a:pt x="744" y="37"/>
                  <a:pt x="744" y="37"/>
                </a:cubicBezTo>
                <a:cubicBezTo>
                  <a:pt x="745" y="40"/>
                  <a:pt x="747" y="46"/>
                  <a:pt x="747" y="46"/>
                </a:cubicBezTo>
                <a:cubicBezTo>
                  <a:pt x="747" y="46"/>
                  <a:pt x="747" y="46"/>
                  <a:pt x="747" y="46"/>
                </a:cubicBezTo>
                <a:cubicBezTo>
                  <a:pt x="747" y="46"/>
                  <a:pt x="748" y="40"/>
                  <a:pt x="749" y="37"/>
                </a:cubicBezTo>
                <a:cubicBezTo>
                  <a:pt x="752" y="27"/>
                  <a:pt x="752" y="27"/>
                  <a:pt x="752" y="27"/>
                </a:cubicBezTo>
                <a:cubicBezTo>
                  <a:pt x="759" y="27"/>
                  <a:pt x="759" y="27"/>
                  <a:pt x="759" y="27"/>
                </a:cubicBezTo>
                <a:cubicBezTo>
                  <a:pt x="759" y="51"/>
                  <a:pt x="759" y="51"/>
                  <a:pt x="759" y="51"/>
                </a:cubicBezTo>
                <a:cubicBezTo>
                  <a:pt x="755" y="51"/>
                  <a:pt x="755" y="51"/>
                  <a:pt x="755" y="51"/>
                </a:cubicBezTo>
                <a:cubicBezTo>
                  <a:pt x="755" y="42"/>
                  <a:pt x="755" y="42"/>
                  <a:pt x="755" y="42"/>
                </a:cubicBezTo>
                <a:cubicBezTo>
                  <a:pt x="755" y="38"/>
                  <a:pt x="755" y="31"/>
                  <a:pt x="755" y="31"/>
                </a:cubicBezTo>
                <a:cubicBezTo>
                  <a:pt x="755" y="31"/>
                  <a:pt x="755" y="31"/>
                  <a:pt x="755" y="31"/>
                </a:cubicBezTo>
                <a:cubicBezTo>
                  <a:pt x="755" y="31"/>
                  <a:pt x="753" y="37"/>
                  <a:pt x="752" y="41"/>
                </a:cubicBezTo>
                <a:cubicBezTo>
                  <a:pt x="749" y="51"/>
                  <a:pt x="749" y="51"/>
                  <a:pt x="749" y="51"/>
                </a:cubicBezTo>
                <a:cubicBezTo>
                  <a:pt x="745" y="51"/>
                  <a:pt x="745" y="51"/>
                  <a:pt x="745" y="51"/>
                </a:cubicBezTo>
                <a:cubicBezTo>
                  <a:pt x="742" y="41"/>
                  <a:pt x="742" y="41"/>
                  <a:pt x="742" y="41"/>
                </a:cubicBezTo>
                <a:cubicBezTo>
                  <a:pt x="740" y="37"/>
                  <a:pt x="739" y="31"/>
                  <a:pt x="739" y="31"/>
                </a:cubicBezTo>
                <a:cubicBezTo>
                  <a:pt x="739" y="31"/>
                  <a:pt x="739" y="31"/>
                  <a:pt x="739" y="31"/>
                </a:cubicBezTo>
                <a:cubicBezTo>
                  <a:pt x="739" y="31"/>
                  <a:pt x="739" y="38"/>
                  <a:pt x="739" y="42"/>
                </a:cubicBezTo>
                <a:cubicBezTo>
                  <a:pt x="739" y="51"/>
                  <a:pt x="739" y="51"/>
                  <a:pt x="739" y="51"/>
                </a:cubicBezTo>
                <a:cubicBezTo>
                  <a:pt x="735" y="51"/>
                  <a:pt x="735" y="51"/>
                  <a:pt x="735" y="51"/>
                </a:cubicBezTo>
                <a:lnTo>
                  <a:pt x="735" y="27"/>
                </a:lnTo>
                <a:close/>
              </a:path>
            </a:pathLst>
          </a:custGeom>
          <a:solidFill>
            <a:srgbClr val="7D3F98"/>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16" name="Picture Placeholder 5"/>
          <p:cNvSpPr>
            <a:spLocks noGrp="1"/>
          </p:cNvSpPr>
          <p:nvPr>
            <p:ph type="pic" sz="quarter" idx="20" hasCustomPrompt="1"/>
          </p:nvPr>
        </p:nvSpPr>
        <p:spPr>
          <a:xfrm>
            <a:off x="4628455" y="6065135"/>
            <a:ext cx="1271082" cy="539496"/>
          </a:xfrm>
          <a:solidFill>
            <a:schemeClr val="bg2"/>
          </a:solidFill>
        </p:spPr>
        <p:txBody>
          <a:bodyPr anchor="ctr"/>
          <a:lstStyle>
            <a:lvl1pPr algn="ctr">
              <a:defRPr sz="1000" b="1" baseline="0">
                <a:solidFill>
                  <a:schemeClr val="tx2"/>
                </a:solidFill>
                <a:latin typeface="+mn-lt"/>
                <a:cs typeface="Arial" panose="020B0604020202020204" pitchFamily="34" charset="0"/>
              </a:defRPr>
            </a:lvl1pPr>
          </a:lstStyle>
          <a:p>
            <a:r>
              <a:rPr lang="en-US"/>
              <a:t>PARTNER LOGO</a:t>
            </a:r>
          </a:p>
        </p:txBody>
      </p:sp>
      <p:sp>
        <p:nvSpPr>
          <p:cNvPr id="14" name="Title 1"/>
          <p:cNvSpPr>
            <a:spLocks noGrp="1"/>
          </p:cNvSpPr>
          <p:nvPr>
            <p:ph type="ctrTitle" hasCustomPrompt="1"/>
          </p:nvPr>
        </p:nvSpPr>
        <p:spPr>
          <a:xfrm>
            <a:off x="813964" y="4356947"/>
            <a:ext cx="10564071" cy="795528"/>
          </a:xfrm>
        </p:spPr>
        <p:txBody>
          <a:bodyPr rIns="0" anchor="b" anchorCtr="0"/>
          <a:lstStyle>
            <a:lvl1pPr algn="ctr">
              <a:lnSpc>
                <a:spcPct val="90000"/>
              </a:lnSpc>
              <a:defRPr sz="4000">
                <a:solidFill>
                  <a:schemeClr val="accent2"/>
                </a:solidFill>
                <a:latin typeface="CVS Health Sans" panose="020B0504020202020204" pitchFamily="34" charset="0"/>
              </a:defRPr>
            </a:lvl1pPr>
          </a:lstStyle>
          <a:p>
            <a:r>
              <a:rPr lang="en-US"/>
              <a:t>Click to add title</a:t>
            </a:r>
          </a:p>
        </p:txBody>
      </p:sp>
      <p:sp>
        <p:nvSpPr>
          <p:cNvPr id="17" name="Subtitle 2"/>
          <p:cNvSpPr>
            <a:spLocks noGrp="1"/>
          </p:cNvSpPr>
          <p:nvPr>
            <p:ph type="subTitle" idx="1" hasCustomPrompt="1"/>
          </p:nvPr>
        </p:nvSpPr>
        <p:spPr>
          <a:xfrm>
            <a:off x="813964" y="5265518"/>
            <a:ext cx="10564071" cy="347472"/>
          </a:xfrm>
        </p:spPr>
        <p:txBody>
          <a:bodyPr/>
          <a:lstStyle>
            <a:lvl1pPr marL="0" indent="0" algn="ctr">
              <a:spcBef>
                <a:spcPts val="600"/>
              </a:spcBef>
              <a:buNone/>
              <a:defRPr sz="1400" b="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add presenter information</a:t>
            </a:r>
          </a:p>
        </p:txBody>
      </p:sp>
    </p:spTree>
    <p:extLst>
      <p:ext uri="{BB962C8B-B14F-4D97-AF65-F5344CB8AC3E}">
        <p14:creationId xmlns:p14="http://schemas.microsoft.com/office/powerpoint/2010/main" val="2185382394"/>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A25AEC46-6D54-4EEC-956E-3477AF6588BC}"/>
              </a:ext>
            </a:extLst>
          </p:cNvPr>
          <p:cNvSpPr txBox="1"/>
          <p:nvPr userDrawn="1"/>
        </p:nvSpPr>
        <p:spPr>
          <a:xfrm>
            <a:off x="564981" y="416158"/>
            <a:ext cx="4089993" cy="710619"/>
          </a:xfrm>
          <a:prstGeom prst="rect">
            <a:avLst/>
          </a:prstGeom>
          <a:noFill/>
        </p:spPr>
        <p:txBody>
          <a:bodyPr wrap="square" lIns="0" tIns="0" rIns="0" bIns="0" rtlCol="0">
            <a:noAutofit/>
          </a:bodyPr>
          <a:lstStyle/>
          <a:p>
            <a:pPr marL="0" marR="0" indent="0" algn="l" defTabSz="456758" rtl="0" eaLnBrk="1" fontAlgn="base" latinLnBrk="0" hangingPunct="1">
              <a:lnSpc>
                <a:spcPct val="100000"/>
              </a:lnSpc>
              <a:spcBef>
                <a:spcPts val="1200"/>
              </a:spcBef>
              <a:spcAft>
                <a:spcPct val="0"/>
              </a:spcAft>
              <a:buClrTx/>
              <a:buSzTx/>
              <a:buFontTx/>
              <a:buNone/>
            </a:pPr>
            <a:r>
              <a:rPr lang="en-US" sz="4800" b="1">
                <a:solidFill>
                  <a:schemeClr val="accent6"/>
                </a:solidFill>
                <a:latin typeface="+mn-lt"/>
                <a:cs typeface="Arial" panose="020B0604020202020204" pitchFamily="34" charset="0"/>
              </a:rPr>
              <a:t>Agenda</a:t>
            </a:r>
          </a:p>
        </p:txBody>
      </p:sp>
      <p:sp>
        <p:nvSpPr>
          <p:cNvPr id="5" name="Text Placeholder 4"/>
          <p:cNvSpPr>
            <a:spLocks noGrp="1"/>
          </p:cNvSpPr>
          <p:nvPr>
            <p:ph type="body" sz="quarter" idx="15" hasCustomPrompt="1"/>
          </p:nvPr>
        </p:nvSpPr>
        <p:spPr>
          <a:xfrm>
            <a:off x="557929" y="1764792"/>
            <a:ext cx="8588453" cy="3976252"/>
          </a:xfrm>
        </p:spPr>
        <p:txBody>
          <a:bodyPr/>
          <a:lstStyle>
            <a:lvl1pPr>
              <a:spcBef>
                <a:spcPts val="1800"/>
              </a:spcBef>
              <a:spcAft>
                <a:spcPct val="0"/>
              </a:spcAft>
              <a:defRPr sz="1800" b="1">
                <a:solidFill>
                  <a:schemeClr val="tx2"/>
                </a:solidFill>
              </a:defRPr>
            </a:lvl1pPr>
            <a:lvl2pPr marL="0" indent="0">
              <a:spcBef>
                <a:spcPct val="0"/>
              </a:spcBef>
              <a:spcAft>
                <a:spcPct val="0"/>
              </a:spcAft>
              <a:buNone/>
              <a:defRPr sz="1400" baseline="0">
                <a:solidFill>
                  <a:schemeClr val="tx2"/>
                </a:solidFill>
              </a:defRPr>
            </a:lvl2pPr>
            <a:lvl3pPr marL="177800" indent="-177800">
              <a:spcBef>
                <a:spcPts val="600"/>
              </a:spcBef>
              <a:buFont typeface="Arial" panose="020B0604020202020204" pitchFamily="34" charset="0"/>
              <a:buChar char="•"/>
              <a:defRPr sz="1400" baseline="0"/>
            </a:lvl3pPr>
            <a:lvl4pPr marL="342900" indent="-165100">
              <a:spcBef>
                <a:spcPts val="600"/>
              </a:spcBef>
              <a:buFont typeface="Arial" panose="020B0604020202020204" pitchFamily="34" charset="0"/>
              <a:buChar char="–"/>
              <a:defRPr sz="1400" baseline="0"/>
            </a:lvl4pPr>
            <a:lvl5pPr marL="520700" indent="-177800">
              <a:spcBef>
                <a:spcPts val="600"/>
              </a:spcBef>
              <a:buFont typeface="Arial" panose="020B0604020202020204" pitchFamily="34" charset="0"/>
              <a:buChar char="•"/>
              <a:defRPr sz="1400"/>
            </a:lvl5pPr>
            <a:lvl6pPr marL="685800" indent="-165100">
              <a:spcBef>
                <a:spcPts val="600"/>
              </a:spcBef>
              <a:buFont typeface="Arial" panose="020B0604020202020204" pitchFamily="34" charset="0"/>
              <a:buChar char="–"/>
              <a:defRPr baseline="0"/>
            </a:lvl6pPr>
            <a:lvl7pPr marL="863600" indent="-177800">
              <a:spcBef>
                <a:spcPts val="600"/>
              </a:spcBef>
              <a:buFont typeface="Arial" panose="020B0604020202020204" pitchFamily="34" charset="0"/>
              <a:buChar char="•"/>
              <a:defRPr/>
            </a:lvl7pPr>
            <a:lvl8pPr marL="1028700" indent="-165100">
              <a:spcBef>
                <a:spcPts val="600"/>
              </a:spcBef>
              <a:buFont typeface="Arial" panose="020B0604020202020204" pitchFamily="34" charset="0"/>
              <a:buChar char="–"/>
              <a:defRPr/>
            </a:lvl8pPr>
            <a:lvl9pPr marL="1206500" indent="-177800">
              <a:spcBef>
                <a:spcPts val="600"/>
              </a:spcBef>
              <a:buFont typeface="Arial" panose="020B0604020202020204" pitchFamily="34" charset="0"/>
              <a:buChar char="•"/>
              <a:defRPr baseline="0"/>
            </a:lvl9pPr>
          </a:lstStyle>
          <a:p>
            <a:pPr lvl="0"/>
            <a:r>
              <a:rPr lang="en-US"/>
              <a:t>Click to add Header</a:t>
            </a:r>
          </a:p>
          <a:p>
            <a:pPr lvl="1"/>
            <a:r>
              <a:rPr lang="en-US"/>
              <a:t>Body text</a:t>
            </a:r>
          </a:p>
          <a:p>
            <a:pPr lvl="2"/>
            <a:r>
              <a:rPr lang="en-US"/>
              <a:t>First-level bullet</a:t>
            </a:r>
          </a:p>
          <a:p>
            <a:pPr lvl="3"/>
            <a:r>
              <a:rPr lang="en-US"/>
              <a:t>Second-level bullet</a:t>
            </a:r>
          </a:p>
          <a:p>
            <a:pPr lvl="4"/>
            <a:r>
              <a:rPr lang="en-US"/>
              <a:t>Third-level bullet</a:t>
            </a:r>
          </a:p>
          <a:p>
            <a:pPr lvl="5"/>
            <a:r>
              <a:rPr lang="en-US"/>
              <a:t>Fourth-level bullet</a:t>
            </a:r>
          </a:p>
          <a:p>
            <a:pPr lvl="6"/>
            <a:r>
              <a:rPr lang="en-US"/>
              <a:t>Fifth-level bullet</a:t>
            </a:r>
          </a:p>
          <a:p>
            <a:pPr lvl="7"/>
            <a:r>
              <a:rPr lang="en-US"/>
              <a:t>Sixth-level bullet</a:t>
            </a:r>
          </a:p>
          <a:p>
            <a:pPr lvl="8"/>
            <a:r>
              <a:rPr lang="en-US"/>
              <a:t>Seventh-level bullet</a:t>
            </a:r>
          </a:p>
        </p:txBody>
      </p:sp>
    </p:spTree>
    <p:extLst>
      <p:ext uri="{BB962C8B-B14F-4D97-AF65-F5344CB8AC3E}">
        <p14:creationId xmlns:p14="http://schemas.microsoft.com/office/powerpoint/2010/main" val="2454373949"/>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Agenda 2">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A25AEC46-6D54-4EEC-956E-3477AF6588BC}"/>
              </a:ext>
            </a:extLst>
          </p:cNvPr>
          <p:cNvSpPr txBox="1"/>
          <p:nvPr userDrawn="1"/>
        </p:nvSpPr>
        <p:spPr>
          <a:xfrm>
            <a:off x="564981" y="416158"/>
            <a:ext cx="4089993" cy="710619"/>
          </a:xfrm>
          <a:prstGeom prst="rect">
            <a:avLst/>
          </a:prstGeom>
          <a:noFill/>
        </p:spPr>
        <p:txBody>
          <a:bodyPr wrap="square" lIns="0" tIns="0" rIns="0" bIns="0" rtlCol="0">
            <a:noAutofit/>
          </a:bodyPr>
          <a:lstStyle/>
          <a:p>
            <a:pPr marL="0" marR="0" indent="0" algn="l" defTabSz="456758" rtl="0" eaLnBrk="1" fontAlgn="base" latinLnBrk="0" hangingPunct="1">
              <a:lnSpc>
                <a:spcPct val="100000"/>
              </a:lnSpc>
              <a:spcBef>
                <a:spcPts val="1200"/>
              </a:spcBef>
              <a:spcAft>
                <a:spcPct val="0"/>
              </a:spcAft>
              <a:buClrTx/>
              <a:buSzTx/>
              <a:buFontTx/>
              <a:buNone/>
            </a:pPr>
            <a:r>
              <a:rPr lang="en-US" sz="4800" b="1">
                <a:solidFill>
                  <a:schemeClr val="accent6"/>
                </a:solidFill>
                <a:latin typeface="+mn-lt"/>
                <a:cs typeface="Arial" panose="020B0604020202020204" pitchFamily="34" charset="0"/>
              </a:rPr>
              <a:t>Agenda</a:t>
            </a:r>
          </a:p>
        </p:txBody>
      </p:sp>
      <p:sp>
        <p:nvSpPr>
          <p:cNvPr id="5" name="Text Placeholder 19">
            <a:extLst>
              <a:ext uri="{FF2B5EF4-FFF2-40B4-BE49-F238E27FC236}">
                <a16:creationId xmlns:a16="http://schemas.microsoft.com/office/drawing/2014/main" id="{CD3DA619-C657-4377-909C-6D3A110F550F}"/>
              </a:ext>
            </a:extLst>
          </p:cNvPr>
          <p:cNvSpPr>
            <a:spLocks noGrp="1"/>
          </p:cNvSpPr>
          <p:nvPr>
            <p:ph type="body" sz="quarter" idx="10" hasCustomPrompt="1"/>
          </p:nvPr>
        </p:nvSpPr>
        <p:spPr>
          <a:xfrm>
            <a:off x="1513652" y="1765602"/>
            <a:ext cx="3914652" cy="3614737"/>
          </a:xfrm>
          <a:prstGeom prst="rect">
            <a:avLst/>
          </a:prstGeom>
        </p:spPr>
        <p:txBody>
          <a:bodyPr/>
          <a:lstStyle>
            <a:lvl1pPr>
              <a:spcAft>
                <a:spcPts val="1800"/>
              </a:spcAft>
              <a:defRPr sz="2000" b="1">
                <a:solidFill>
                  <a:schemeClr val="tx2"/>
                </a:solidFill>
                <a:latin typeface="+mn-lt"/>
              </a:defRPr>
            </a:lvl1pPr>
            <a:lvl2pPr marL="0" indent="0">
              <a:spcBef>
                <a:spcPct val="0"/>
              </a:spcBef>
              <a:spcAft>
                <a:spcPts val="300"/>
              </a:spcAft>
              <a:buNone/>
              <a:tabLst>
                <a:tab pos="568325" algn="r"/>
                <a:tab pos="1028700" algn="l"/>
              </a:tabLst>
              <a:defRPr sz="1400" b="1">
                <a:solidFill>
                  <a:schemeClr val="tx2"/>
                </a:solidFill>
                <a:latin typeface="+mn-lt"/>
              </a:defRPr>
            </a:lvl2pPr>
            <a:lvl3pPr marL="1028700" indent="0">
              <a:spcBef>
                <a:spcPct val="0"/>
              </a:spcBef>
              <a:spcAft>
                <a:spcPts val="1800"/>
              </a:spcAft>
              <a:buNone/>
              <a:defRPr sz="1400">
                <a:solidFill>
                  <a:schemeClr val="tx2"/>
                </a:solidFill>
                <a:latin typeface="+mn-lt"/>
              </a:defRPr>
            </a:lvl3pPr>
            <a:lvl4pPr marL="0" indent="0">
              <a:spcBef>
                <a:spcPct val="0"/>
              </a:spcBef>
              <a:spcAft>
                <a:spcPts val="900"/>
              </a:spcAft>
              <a:buNone/>
              <a:defRPr sz="1400" i="1">
                <a:solidFill>
                  <a:schemeClr val="tx2"/>
                </a:solidFill>
                <a:latin typeface="+mn-lt"/>
              </a:defRPr>
            </a:lvl4pPr>
            <a:lvl5pPr marL="0" indent="0">
              <a:spcBef>
                <a:spcPct val="0"/>
              </a:spcBef>
              <a:spcAft>
                <a:spcPts val="900"/>
              </a:spcAft>
              <a:buFont typeface="Arial" panose="020B0604020202020204" pitchFamily="34" charset="0"/>
              <a:buNone/>
              <a:defRPr sz="1400">
                <a:solidFill>
                  <a:schemeClr val="tx2"/>
                </a:solidFill>
                <a:latin typeface="+mn-lt"/>
              </a:defRPr>
            </a:lvl5pPr>
          </a:lstStyle>
          <a:p>
            <a:pPr lvl="0"/>
            <a:r>
              <a:rPr lang="en-US"/>
              <a:t>Click to edit header</a:t>
            </a:r>
          </a:p>
          <a:p>
            <a:pPr lvl="1"/>
            <a:r>
              <a:rPr lang="en-US"/>
              <a:t>Tab to Time then tab to Agenda item</a:t>
            </a:r>
          </a:p>
          <a:p>
            <a:pPr lvl="2"/>
            <a:r>
              <a:rPr lang="en-US"/>
              <a:t>Speaker name and topic</a:t>
            </a:r>
          </a:p>
          <a:p>
            <a:pPr lvl="3"/>
            <a:r>
              <a:rPr lang="en-US"/>
              <a:t>Additional information</a:t>
            </a:r>
          </a:p>
        </p:txBody>
      </p:sp>
      <p:sp>
        <p:nvSpPr>
          <p:cNvPr id="7" name="Text Placeholder 19">
            <a:extLst>
              <a:ext uri="{FF2B5EF4-FFF2-40B4-BE49-F238E27FC236}">
                <a16:creationId xmlns:a16="http://schemas.microsoft.com/office/drawing/2014/main" id="{99D62640-4C2F-4EEE-8702-E19D55A9718A}"/>
              </a:ext>
            </a:extLst>
          </p:cNvPr>
          <p:cNvSpPr>
            <a:spLocks noGrp="1"/>
          </p:cNvSpPr>
          <p:nvPr>
            <p:ph type="body" sz="quarter" idx="11" hasCustomPrompt="1"/>
          </p:nvPr>
        </p:nvSpPr>
        <p:spPr>
          <a:xfrm>
            <a:off x="6293091" y="1765602"/>
            <a:ext cx="3912531" cy="3614737"/>
          </a:xfrm>
          <a:prstGeom prst="rect">
            <a:avLst/>
          </a:prstGeom>
        </p:spPr>
        <p:txBody>
          <a:bodyPr/>
          <a:lstStyle>
            <a:lvl1pPr>
              <a:spcAft>
                <a:spcPts val="1800"/>
              </a:spcAft>
              <a:defRPr sz="2000" b="1">
                <a:solidFill>
                  <a:schemeClr val="tx2"/>
                </a:solidFill>
                <a:latin typeface="+mn-lt"/>
              </a:defRPr>
            </a:lvl1pPr>
            <a:lvl2pPr marL="0" indent="0">
              <a:spcBef>
                <a:spcPct val="0"/>
              </a:spcBef>
              <a:spcAft>
                <a:spcPts val="300"/>
              </a:spcAft>
              <a:buNone/>
              <a:tabLst>
                <a:tab pos="568325" algn="r"/>
                <a:tab pos="1028700" algn="l"/>
              </a:tabLst>
              <a:defRPr sz="1400" b="1">
                <a:solidFill>
                  <a:schemeClr val="tx2"/>
                </a:solidFill>
                <a:latin typeface="+mn-lt"/>
              </a:defRPr>
            </a:lvl2pPr>
            <a:lvl3pPr marL="1028700" indent="0">
              <a:spcBef>
                <a:spcPct val="0"/>
              </a:spcBef>
              <a:spcAft>
                <a:spcPts val="1800"/>
              </a:spcAft>
              <a:buNone/>
              <a:defRPr sz="1400">
                <a:solidFill>
                  <a:schemeClr val="tx2"/>
                </a:solidFill>
                <a:latin typeface="+mn-lt"/>
              </a:defRPr>
            </a:lvl3pPr>
            <a:lvl4pPr marL="0" indent="0">
              <a:spcBef>
                <a:spcPct val="0"/>
              </a:spcBef>
              <a:spcAft>
                <a:spcPts val="900"/>
              </a:spcAft>
              <a:buNone/>
              <a:defRPr sz="1400" i="1">
                <a:solidFill>
                  <a:schemeClr val="tx2"/>
                </a:solidFill>
                <a:latin typeface="+mn-lt"/>
              </a:defRPr>
            </a:lvl4pPr>
            <a:lvl5pPr marL="0" indent="0">
              <a:spcBef>
                <a:spcPct val="0"/>
              </a:spcBef>
              <a:spcAft>
                <a:spcPts val="900"/>
              </a:spcAft>
              <a:buFont typeface="Arial" panose="020B0604020202020204" pitchFamily="34" charset="0"/>
              <a:buNone/>
              <a:defRPr sz="1400">
                <a:solidFill>
                  <a:schemeClr val="tx2"/>
                </a:solidFill>
                <a:latin typeface="+mn-lt"/>
              </a:defRPr>
            </a:lvl5pPr>
          </a:lstStyle>
          <a:p>
            <a:pPr lvl="0"/>
            <a:r>
              <a:rPr lang="en-US"/>
              <a:t>Click to edit header</a:t>
            </a:r>
          </a:p>
          <a:p>
            <a:pPr lvl="1"/>
            <a:r>
              <a:rPr lang="en-US"/>
              <a:t>Tab to Time then tab to Agenda item</a:t>
            </a:r>
          </a:p>
          <a:p>
            <a:pPr lvl="2"/>
            <a:r>
              <a:rPr lang="en-US"/>
              <a:t>Speaker name and topic</a:t>
            </a:r>
          </a:p>
          <a:p>
            <a:pPr lvl="3"/>
            <a:r>
              <a:rPr lang="en-US"/>
              <a:t>Additional information</a:t>
            </a:r>
          </a:p>
        </p:txBody>
      </p:sp>
    </p:spTree>
    <p:extLst>
      <p:ext uri="{BB962C8B-B14F-4D97-AF65-F5344CB8AC3E}">
        <p14:creationId xmlns:p14="http://schemas.microsoft.com/office/powerpoint/2010/main" val="1561439288"/>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Divider viole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D20D3DB-63F4-412F-96CC-3E84E34BE0CE}"/>
              </a:ext>
            </a:extLst>
          </p:cNvPr>
          <p:cNvSpPr/>
          <p:nvPr userDrawn="1"/>
        </p:nvSpPr>
        <p:spPr>
          <a:xfrm>
            <a:off x="1"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a:latin typeface="+mn-lt"/>
              <a:cs typeface="Arial" panose="020B0604020202020204" pitchFamily="34" charset="0"/>
            </a:endParaRPr>
          </a:p>
        </p:txBody>
      </p:sp>
      <p:sp>
        <p:nvSpPr>
          <p:cNvPr id="4" name="Title 1">
            <a:extLst>
              <a:ext uri="{FF2B5EF4-FFF2-40B4-BE49-F238E27FC236}">
                <a16:creationId xmlns:a16="http://schemas.microsoft.com/office/drawing/2014/main" id="{B3284C44-CBEF-4F9A-AC72-8990858B0EF0}"/>
              </a:ext>
            </a:extLst>
          </p:cNvPr>
          <p:cNvSpPr>
            <a:spLocks noGrp="1"/>
          </p:cNvSpPr>
          <p:nvPr>
            <p:ph type="title" hasCustomPrompt="1"/>
          </p:nvPr>
        </p:nvSpPr>
        <p:spPr>
          <a:xfrm>
            <a:off x="3232111" y="3022967"/>
            <a:ext cx="5727776" cy="812066"/>
          </a:xfrm>
        </p:spPr>
        <p:txBody>
          <a:bodyPr rIns="0" anchor="ctr"/>
          <a:lstStyle>
            <a:lvl1pPr algn="ctr">
              <a:defRPr sz="3200">
                <a:solidFill>
                  <a:schemeClr val="bg1"/>
                </a:solidFill>
                <a:latin typeface="+mn-lt"/>
              </a:defRPr>
            </a:lvl1pPr>
          </a:lstStyle>
          <a:p>
            <a:r>
              <a:rPr lang="en-US"/>
              <a:t>Click to edit title for divider</a:t>
            </a:r>
          </a:p>
        </p:txBody>
      </p:sp>
    </p:spTree>
    <p:extLst>
      <p:ext uri="{BB962C8B-B14F-4D97-AF65-F5344CB8AC3E}">
        <p14:creationId xmlns:p14="http://schemas.microsoft.com/office/powerpoint/2010/main" val="232730825"/>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Divider gray">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D20D3DB-63F4-412F-96CC-3E84E34BE0CE}"/>
              </a:ext>
            </a:extLst>
          </p:cNvPr>
          <p:cNvSpPr/>
          <p:nvPr userDrawn="1"/>
        </p:nvSpPr>
        <p:spPr>
          <a:xfrm>
            <a:off x="1" y="0"/>
            <a:ext cx="1219200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a:latin typeface="+mn-lt"/>
              <a:cs typeface="Arial" panose="020B0604020202020204" pitchFamily="34" charset="0"/>
            </a:endParaRPr>
          </a:p>
        </p:txBody>
      </p:sp>
      <p:sp>
        <p:nvSpPr>
          <p:cNvPr id="4" name="Title 1">
            <a:extLst>
              <a:ext uri="{FF2B5EF4-FFF2-40B4-BE49-F238E27FC236}">
                <a16:creationId xmlns:a16="http://schemas.microsoft.com/office/drawing/2014/main" id="{B3284C44-CBEF-4F9A-AC72-8990858B0EF0}"/>
              </a:ext>
            </a:extLst>
          </p:cNvPr>
          <p:cNvSpPr>
            <a:spLocks noGrp="1"/>
          </p:cNvSpPr>
          <p:nvPr>
            <p:ph type="title" hasCustomPrompt="1"/>
          </p:nvPr>
        </p:nvSpPr>
        <p:spPr>
          <a:xfrm>
            <a:off x="3232111" y="3022967"/>
            <a:ext cx="5727776" cy="812066"/>
          </a:xfrm>
        </p:spPr>
        <p:txBody>
          <a:bodyPr rIns="0" anchor="ctr"/>
          <a:lstStyle>
            <a:lvl1pPr algn="ctr">
              <a:defRPr sz="3200">
                <a:solidFill>
                  <a:schemeClr val="bg1"/>
                </a:solidFill>
                <a:latin typeface="+mn-lt"/>
              </a:defRPr>
            </a:lvl1pPr>
          </a:lstStyle>
          <a:p>
            <a:r>
              <a:rPr lang="en-US"/>
              <a:t>Click to edit title for divider</a:t>
            </a:r>
          </a:p>
        </p:txBody>
      </p:sp>
    </p:spTree>
    <p:extLst>
      <p:ext uri="{BB962C8B-B14F-4D97-AF65-F5344CB8AC3E}">
        <p14:creationId xmlns:p14="http://schemas.microsoft.com/office/powerpoint/2010/main" val="3931884067"/>
      </p:ext>
    </p:extLst>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Divider whit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D20D3DB-63F4-412F-96CC-3E84E34BE0CE}"/>
              </a:ext>
            </a:extLst>
          </p:cNvPr>
          <p:cNvSpPr/>
          <p:nvPr userDrawn="1"/>
        </p:nvSpPr>
        <p:spPr>
          <a:xfrm>
            <a:off x="1" y="6257926"/>
            <a:ext cx="12192000" cy="6000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a:latin typeface="+mn-lt"/>
              <a:cs typeface="Arial" panose="020B0604020202020204" pitchFamily="34" charset="0"/>
            </a:endParaRPr>
          </a:p>
        </p:txBody>
      </p:sp>
      <p:sp>
        <p:nvSpPr>
          <p:cNvPr id="4" name="Title 1">
            <a:extLst>
              <a:ext uri="{FF2B5EF4-FFF2-40B4-BE49-F238E27FC236}">
                <a16:creationId xmlns:a16="http://schemas.microsoft.com/office/drawing/2014/main" id="{B3284C44-CBEF-4F9A-AC72-8990858B0EF0}"/>
              </a:ext>
            </a:extLst>
          </p:cNvPr>
          <p:cNvSpPr>
            <a:spLocks noGrp="1"/>
          </p:cNvSpPr>
          <p:nvPr>
            <p:ph type="title" hasCustomPrompt="1"/>
          </p:nvPr>
        </p:nvSpPr>
        <p:spPr>
          <a:xfrm>
            <a:off x="3232111" y="3022967"/>
            <a:ext cx="5727776" cy="812066"/>
          </a:xfrm>
        </p:spPr>
        <p:txBody>
          <a:bodyPr rIns="0" anchor="ctr"/>
          <a:lstStyle>
            <a:lvl1pPr algn="ctr">
              <a:defRPr sz="3200">
                <a:solidFill>
                  <a:schemeClr val="accent2"/>
                </a:solidFill>
                <a:latin typeface="+mn-lt"/>
              </a:defRPr>
            </a:lvl1pPr>
          </a:lstStyle>
          <a:p>
            <a:r>
              <a:rPr lang="en-US"/>
              <a:t>Click to edit title for divider</a:t>
            </a:r>
          </a:p>
        </p:txBody>
      </p:sp>
    </p:spTree>
    <p:extLst>
      <p:ext uri="{BB962C8B-B14F-4D97-AF65-F5344CB8AC3E}">
        <p14:creationId xmlns:p14="http://schemas.microsoft.com/office/powerpoint/2010/main" val="2643459800"/>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and Content without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tx2"/>
                </a:solidFill>
              </a:defRPr>
            </a:lvl1pPr>
          </a:lstStyle>
          <a:p>
            <a:r>
              <a:rPr lang="en-US"/>
              <a:t>Click to add title for one column layout</a:t>
            </a:r>
          </a:p>
        </p:txBody>
      </p:sp>
      <p:sp>
        <p:nvSpPr>
          <p:cNvPr id="3" name="Content Placeholder 2"/>
          <p:cNvSpPr>
            <a:spLocks noGrp="1"/>
          </p:cNvSpPr>
          <p:nvPr>
            <p:ph idx="1" hasCustomPrompt="1"/>
          </p:nvPr>
        </p:nvSpPr>
        <p:spPr bwMode="gray">
          <a:xfrm>
            <a:off x="557929" y="1767532"/>
            <a:ext cx="8588453" cy="3977640"/>
          </a:xfrm>
        </p:spPr>
        <p:txBody>
          <a:bodyPr/>
          <a:lstStyle>
            <a:lvl1pPr>
              <a:defRPr cap="none" baseline="0">
                <a:solidFill>
                  <a:schemeClr val="tx2"/>
                </a:solidFill>
              </a:defRPr>
            </a:lvl1pPr>
            <a:lvl2pPr>
              <a:defRPr>
                <a:solidFill>
                  <a:schemeClr val="tx2"/>
                </a:solidFill>
              </a:defRPr>
            </a:lvl2pPr>
            <a:lvl3pPr>
              <a:defRPr baseline="0">
                <a:solidFill>
                  <a:schemeClr val="tx2"/>
                </a:solidFill>
              </a:defRPr>
            </a:lvl3pPr>
            <a:lvl4pPr>
              <a:defRPr>
                <a:solidFill>
                  <a:schemeClr val="tx2"/>
                </a:solidFill>
              </a:defRPr>
            </a:lvl4pPr>
            <a:lvl5pPr>
              <a:defRPr baseline="0">
                <a:solidFill>
                  <a:schemeClr val="tx2"/>
                </a:solidFill>
              </a:defRPr>
            </a:lvl5pPr>
            <a:lvl6pPr>
              <a:defRPr/>
            </a:lvl6pPr>
            <a:lvl7pPr>
              <a:defRPr/>
            </a:lvl7pPr>
            <a:lvl8pPr>
              <a:defRPr/>
            </a:lvl8pPr>
            <a:lvl9pPr>
              <a:defRPr/>
            </a:lvl9pPr>
          </a:lstStyle>
          <a:p>
            <a:pPr lvl="0"/>
            <a:r>
              <a:rPr lang="en-US"/>
              <a:t>Body text</a:t>
            </a:r>
          </a:p>
          <a:p>
            <a:pPr lvl="1"/>
            <a:r>
              <a:rPr lang="en-US"/>
              <a:t>First-level bullet</a:t>
            </a:r>
          </a:p>
          <a:p>
            <a:pPr lvl="2"/>
            <a:r>
              <a:rPr lang="en-US"/>
              <a:t>Second-level bullet</a:t>
            </a:r>
          </a:p>
          <a:p>
            <a:pPr lvl="3"/>
            <a:r>
              <a:rPr lang="en-US"/>
              <a:t>Third-level bullet</a:t>
            </a:r>
          </a:p>
          <a:p>
            <a:pPr lvl="4"/>
            <a:r>
              <a:rPr lang="en-US"/>
              <a:t>Fourth-level bullet</a:t>
            </a:r>
          </a:p>
          <a:p>
            <a:pPr lvl="5"/>
            <a:r>
              <a:rPr lang="en-US"/>
              <a:t>Fifth-level bullet</a:t>
            </a:r>
          </a:p>
          <a:p>
            <a:pPr lvl="6"/>
            <a:r>
              <a:rPr lang="en-US"/>
              <a:t>Sixth-level bullet</a:t>
            </a:r>
          </a:p>
          <a:p>
            <a:pPr lvl="7"/>
            <a:r>
              <a:rPr lang="en-US"/>
              <a:t>Seventh-level bullet</a:t>
            </a:r>
          </a:p>
          <a:p>
            <a:pPr lvl="8"/>
            <a:r>
              <a:rPr lang="en-US"/>
              <a:t>Eighth-level bullet</a:t>
            </a:r>
          </a:p>
        </p:txBody>
      </p:sp>
    </p:spTree>
    <p:extLst>
      <p:ext uri="{BB962C8B-B14F-4D97-AF65-F5344CB8AC3E}">
        <p14:creationId xmlns:p14="http://schemas.microsoft.com/office/powerpoint/2010/main" val="513380100"/>
      </p:ext>
    </p:extLst>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57929" y="530351"/>
            <a:ext cx="9667726" cy="713232"/>
          </a:xfrm>
        </p:spPr>
        <p:txBody>
          <a:bodyPr/>
          <a:lstStyle>
            <a:lvl1pPr>
              <a:defRPr>
                <a:solidFill>
                  <a:schemeClr val="tx2"/>
                </a:solidFill>
              </a:defRPr>
            </a:lvl1pPr>
          </a:lstStyle>
          <a:p>
            <a:r>
              <a:rPr lang="en-US"/>
              <a:t>Click to add title for one column layout</a:t>
            </a:r>
          </a:p>
        </p:txBody>
      </p:sp>
      <p:sp>
        <p:nvSpPr>
          <p:cNvPr id="3" name="Content Placeholder 2"/>
          <p:cNvSpPr>
            <a:spLocks noGrp="1"/>
          </p:cNvSpPr>
          <p:nvPr>
            <p:ph idx="1" hasCustomPrompt="1"/>
          </p:nvPr>
        </p:nvSpPr>
        <p:spPr bwMode="gray">
          <a:xfrm>
            <a:off x="557929" y="1767532"/>
            <a:ext cx="8588453" cy="3977640"/>
          </a:xfrm>
        </p:spPr>
        <p:txBody>
          <a:bodyPr/>
          <a:lstStyle>
            <a:lvl1pPr>
              <a:buClr>
                <a:schemeClr val="tx1"/>
              </a:buClr>
              <a:defRPr sz="1800" b="1" cap="none" baseline="0">
                <a:solidFill>
                  <a:schemeClr val="tx2"/>
                </a:solidFill>
              </a:defRPr>
            </a:lvl1pPr>
            <a:lvl2pPr marL="0" indent="0">
              <a:buClr>
                <a:schemeClr val="tx1"/>
              </a:buClr>
              <a:buNone/>
              <a:defRPr baseline="0">
                <a:solidFill>
                  <a:schemeClr val="tx2"/>
                </a:solidFill>
              </a:defRPr>
            </a:lvl2pPr>
            <a:lvl3pPr marL="171450" indent="-171450">
              <a:spcBef>
                <a:spcPts val="1200"/>
              </a:spcBef>
              <a:buClr>
                <a:schemeClr val="tx1"/>
              </a:buClr>
              <a:buFont typeface="Arial" panose="020B0604020202020204" pitchFamily="34" charset="0"/>
              <a:buChar char="•"/>
              <a:defRPr sz="1400" baseline="0">
                <a:solidFill>
                  <a:schemeClr val="tx2"/>
                </a:solidFill>
              </a:defRPr>
            </a:lvl3pPr>
            <a:lvl4pPr marL="342900" indent="-171450">
              <a:buClr>
                <a:schemeClr val="tx1"/>
              </a:buClr>
              <a:buFont typeface="Arial" panose="020B0604020202020204" pitchFamily="34" charset="0"/>
              <a:buChar char="–"/>
              <a:defRPr baseline="0">
                <a:solidFill>
                  <a:schemeClr val="tx2"/>
                </a:solidFill>
              </a:defRPr>
            </a:lvl4pPr>
            <a:lvl5pPr marL="515938" indent="-173038">
              <a:buClr>
                <a:schemeClr val="tx1"/>
              </a:buClr>
              <a:buFont typeface="Arial" panose="020B0604020202020204" pitchFamily="34" charset="0"/>
              <a:buChar char="•"/>
              <a:defRPr>
                <a:solidFill>
                  <a:schemeClr val="tx2"/>
                </a:solidFill>
              </a:defRPr>
            </a:lvl5pPr>
            <a:lvl6pPr marL="687388" indent="-171450">
              <a:buClr>
                <a:schemeClr val="tx1"/>
              </a:buClr>
              <a:buFont typeface="Arial" panose="020B0604020202020204" pitchFamily="34" charset="0"/>
              <a:buChar char="–"/>
              <a:defRPr baseline="0">
                <a:solidFill>
                  <a:schemeClr val="tx2"/>
                </a:solidFill>
              </a:defRPr>
            </a:lvl6pPr>
            <a:lvl7pPr marL="860425" indent="-173038">
              <a:buFont typeface="Arial" panose="020B0604020202020204" pitchFamily="34" charset="0"/>
              <a:buChar char="•"/>
              <a:defRPr/>
            </a:lvl7pPr>
            <a:lvl8pPr marL="1031875" indent="-171450">
              <a:buFont typeface="Arial" panose="020B0604020202020204" pitchFamily="34" charset="0"/>
              <a:buChar char="–"/>
              <a:defRPr/>
            </a:lvl8pPr>
            <a:lvl9pPr marL="1203325" indent="-171450">
              <a:buFont typeface="Arial" panose="020B0604020202020204" pitchFamily="34" charset="0"/>
              <a:buChar char="•"/>
              <a:defRPr baseline="0"/>
            </a:lvl9pPr>
          </a:lstStyle>
          <a:p>
            <a:pPr lvl="0"/>
            <a:r>
              <a:rPr lang="en-US"/>
              <a:t>Click to add Header</a:t>
            </a:r>
          </a:p>
          <a:p>
            <a:pPr lvl="1"/>
            <a:r>
              <a:rPr lang="en-US"/>
              <a:t>Body text</a:t>
            </a:r>
          </a:p>
          <a:p>
            <a:pPr lvl="2"/>
            <a:r>
              <a:rPr lang="en-US"/>
              <a:t>First-level bullet</a:t>
            </a:r>
          </a:p>
          <a:p>
            <a:pPr lvl="3"/>
            <a:r>
              <a:rPr lang="en-US"/>
              <a:t>Second-level bullet</a:t>
            </a:r>
          </a:p>
          <a:p>
            <a:pPr lvl="4"/>
            <a:r>
              <a:rPr lang="en-US"/>
              <a:t>Third-level bullet</a:t>
            </a:r>
          </a:p>
          <a:p>
            <a:pPr lvl="5"/>
            <a:r>
              <a:rPr lang="en-US"/>
              <a:t>Fourth-level bullet</a:t>
            </a:r>
          </a:p>
          <a:p>
            <a:pPr lvl="6"/>
            <a:r>
              <a:rPr lang="en-US"/>
              <a:t>Fifth-level bullet</a:t>
            </a:r>
          </a:p>
          <a:p>
            <a:pPr lvl="7"/>
            <a:r>
              <a:rPr lang="en-US"/>
              <a:t>Sixth-level bullet</a:t>
            </a:r>
          </a:p>
          <a:p>
            <a:pPr lvl="8"/>
            <a:r>
              <a:rPr lang="en-US"/>
              <a:t>Seventh-level bullet</a:t>
            </a:r>
          </a:p>
        </p:txBody>
      </p:sp>
    </p:spTree>
    <p:extLst>
      <p:ext uri="{BB962C8B-B14F-4D97-AF65-F5344CB8AC3E}">
        <p14:creationId xmlns:p14="http://schemas.microsoft.com/office/powerpoint/2010/main" val="2582742524"/>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57929" y="530351"/>
            <a:ext cx="9667726" cy="713232"/>
          </a:xfrm>
        </p:spPr>
        <p:txBody>
          <a:bodyPr/>
          <a:lstStyle>
            <a:lvl1pPr>
              <a:defRPr>
                <a:solidFill>
                  <a:schemeClr val="tx2"/>
                </a:solidFill>
              </a:defRPr>
            </a:lvl1pPr>
          </a:lstStyle>
          <a:p>
            <a:r>
              <a:rPr lang="en-US"/>
              <a:t>Click to add title for two column layout</a:t>
            </a:r>
          </a:p>
        </p:txBody>
      </p:sp>
      <p:sp>
        <p:nvSpPr>
          <p:cNvPr id="3" name="Content Placeholder 2"/>
          <p:cNvSpPr>
            <a:spLocks noGrp="1"/>
          </p:cNvSpPr>
          <p:nvPr>
            <p:ph sz="half" idx="1" hasCustomPrompt="1"/>
          </p:nvPr>
        </p:nvSpPr>
        <p:spPr bwMode="gray">
          <a:xfrm>
            <a:off x="557929" y="1767532"/>
            <a:ext cx="5238478" cy="3973512"/>
          </a:xfrm>
        </p:spPr>
        <p:txBody>
          <a:bodyPr vert="horz" lIns="0" tIns="0" rIns="0" bIns="0" rtlCol="0">
            <a:noAutofit/>
          </a:bodyPr>
          <a:lstStyle>
            <a:lvl1pPr>
              <a:buClr>
                <a:schemeClr val="tx1"/>
              </a:buClr>
              <a:defRPr lang="en-US" sz="1800" b="1" cap="none" baseline="0" smtClean="0">
                <a:solidFill>
                  <a:schemeClr val="tx2"/>
                </a:solidFill>
              </a:defRPr>
            </a:lvl1pPr>
            <a:lvl2pPr marL="0" indent="0">
              <a:buClr>
                <a:schemeClr val="tx1"/>
              </a:buClr>
              <a:buNone/>
              <a:defRPr lang="en-US" baseline="0" smtClean="0">
                <a:solidFill>
                  <a:schemeClr val="tx2"/>
                </a:solidFill>
              </a:defRPr>
            </a:lvl2pPr>
            <a:lvl3pPr marL="171450" indent="-171450">
              <a:spcBef>
                <a:spcPts val="1200"/>
              </a:spcBef>
              <a:buClr>
                <a:schemeClr val="tx1"/>
              </a:buClr>
              <a:buFont typeface="Arial" panose="020B0604020202020204" pitchFamily="34" charset="0"/>
              <a:buChar char="•"/>
              <a:defRPr lang="en-US" sz="1400" baseline="0" smtClean="0">
                <a:solidFill>
                  <a:schemeClr val="tx2"/>
                </a:solidFill>
              </a:defRPr>
            </a:lvl3pPr>
            <a:lvl4pPr marL="342900" indent="-171450">
              <a:buClr>
                <a:schemeClr val="tx1"/>
              </a:buClr>
              <a:buFont typeface="Arial" panose="020B0604020202020204" pitchFamily="34" charset="0"/>
              <a:buChar char="–"/>
              <a:defRPr lang="en-US" baseline="0" smtClean="0">
                <a:solidFill>
                  <a:schemeClr val="tx2"/>
                </a:solidFill>
              </a:defRPr>
            </a:lvl4pPr>
            <a:lvl5pPr marL="514350" indent="-171450">
              <a:buClr>
                <a:schemeClr val="tx1"/>
              </a:buClr>
              <a:buFont typeface="Arial" panose="020B0604020202020204" pitchFamily="34" charset="0"/>
              <a:buChar char="•"/>
              <a:defRPr lang="en-US">
                <a:solidFill>
                  <a:schemeClr val="tx2"/>
                </a:solidFill>
              </a:defRPr>
            </a:lvl5pPr>
            <a:lvl6pPr marL="685800" indent="-171450">
              <a:buClr>
                <a:schemeClr val="tx1"/>
              </a:buClr>
              <a:buFont typeface="Arial" panose="020B0604020202020204" pitchFamily="34" charset="0"/>
              <a:buChar char="–"/>
              <a:defRPr baseline="0">
                <a:solidFill>
                  <a:schemeClr val="tx2"/>
                </a:solidFill>
              </a:defRPr>
            </a:lvl6pPr>
            <a:lvl7pPr marL="860425" indent="-173038">
              <a:buFont typeface="Arial" panose="020B0604020202020204" pitchFamily="34" charset="0"/>
              <a:buChar char="•"/>
              <a:defRPr/>
            </a:lvl7pPr>
            <a:lvl8pPr marL="1031875" indent="-171450">
              <a:buFont typeface="Arial" panose="020B0604020202020204" pitchFamily="34" charset="0"/>
              <a:buChar char="–"/>
              <a:defRPr/>
            </a:lvl8pPr>
            <a:lvl9pPr marL="1203325" indent="-171450">
              <a:buFont typeface="Arial" panose="020B0604020202020204" pitchFamily="34" charset="0"/>
              <a:buChar char="•"/>
              <a:defRPr baseline="0"/>
            </a:lvl9pPr>
          </a:lstStyle>
          <a:p>
            <a:pPr lvl="0"/>
            <a:r>
              <a:rPr lang="en-US"/>
              <a:t>Click to add Header</a:t>
            </a:r>
          </a:p>
          <a:p>
            <a:pPr lvl="1"/>
            <a:r>
              <a:rPr lang="en-US"/>
              <a:t>Body text</a:t>
            </a:r>
          </a:p>
          <a:p>
            <a:pPr lvl="2"/>
            <a:r>
              <a:rPr lang="en-US"/>
              <a:t>First-level bullet</a:t>
            </a:r>
          </a:p>
          <a:p>
            <a:pPr lvl="3"/>
            <a:r>
              <a:rPr lang="en-US"/>
              <a:t>Second-level bullet</a:t>
            </a:r>
          </a:p>
          <a:p>
            <a:pPr lvl="4"/>
            <a:r>
              <a:rPr lang="en-US"/>
              <a:t>Third-level bullet</a:t>
            </a:r>
          </a:p>
          <a:p>
            <a:pPr lvl="5"/>
            <a:r>
              <a:rPr lang="en-US"/>
              <a:t>Fourth-level bullet</a:t>
            </a:r>
          </a:p>
          <a:p>
            <a:pPr lvl="6"/>
            <a:r>
              <a:rPr lang="en-US"/>
              <a:t>Fifth-level bullet</a:t>
            </a:r>
          </a:p>
          <a:p>
            <a:pPr lvl="7"/>
            <a:r>
              <a:rPr lang="en-US"/>
              <a:t>Sixth-level bullet</a:t>
            </a:r>
          </a:p>
          <a:p>
            <a:pPr lvl="8"/>
            <a:r>
              <a:rPr lang="en-US"/>
              <a:t>Seventh-level bullet</a:t>
            </a:r>
          </a:p>
        </p:txBody>
      </p:sp>
      <p:sp>
        <p:nvSpPr>
          <p:cNvPr id="7" name="Content Placeholder 2"/>
          <p:cNvSpPr>
            <a:spLocks noGrp="1"/>
          </p:cNvSpPr>
          <p:nvPr>
            <p:ph sz="half" idx="10" hasCustomPrompt="1"/>
          </p:nvPr>
        </p:nvSpPr>
        <p:spPr bwMode="gray">
          <a:xfrm>
            <a:off x="6384175" y="1767532"/>
            <a:ext cx="5238478" cy="3973512"/>
          </a:xfrm>
        </p:spPr>
        <p:txBody>
          <a:bodyPr vert="horz" lIns="0" tIns="0" rIns="0" bIns="0" rtlCol="0">
            <a:noAutofit/>
          </a:bodyPr>
          <a:lstStyle>
            <a:lvl1pPr>
              <a:buClr>
                <a:schemeClr val="tx1"/>
              </a:buClr>
              <a:defRPr lang="en-US" sz="1800" b="1" cap="none" baseline="0" smtClean="0">
                <a:solidFill>
                  <a:schemeClr val="tx2"/>
                </a:solidFill>
              </a:defRPr>
            </a:lvl1pPr>
            <a:lvl2pPr marL="0" indent="0">
              <a:buClr>
                <a:schemeClr val="tx1"/>
              </a:buClr>
              <a:buNone/>
              <a:defRPr lang="en-US" baseline="0" smtClean="0">
                <a:solidFill>
                  <a:schemeClr val="tx2"/>
                </a:solidFill>
              </a:defRPr>
            </a:lvl2pPr>
            <a:lvl3pPr marL="171450" indent="-171450">
              <a:spcBef>
                <a:spcPts val="1200"/>
              </a:spcBef>
              <a:buClr>
                <a:schemeClr val="tx1"/>
              </a:buClr>
              <a:buFont typeface="Arial" panose="020B0604020202020204" pitchFamily="34" charset="0"/>
              <a:buChar char="•"/>
              <a:defRPr lang="en-US" sz="1400" baseline="0" smtClean="0">
                <a:solidFill>
                  <a:schemeClr val="tx2"/>
                </a:solidFill>
              </a:defRPr>
            </a:lvl3pPr>
            <a:lvl4pPr marL="342900" indent="-171450">
              <a:buClr>
                <a:schemeClr val="tx1"/>
              </a:buClr>
              <a:buFont typeface="Arial" panose="020B0604020202020204" pitchFamily="34" charset="0"/>
              <a:buChar char="–"/>
              <a:defRPr lang="en-US" baseline="0" smtClean="0">
                <a:solidFill>
                  <a:schemeClr val="tx2"/>
                </a:solidFill>
              </a:defRPr>
            </a:lvl4pPr>
            <a:lvl5pPr marL="514350" indent="-171450">
              <a:buClr>
                <a:schemeClr val="tx1"/>
              </a:buClr>
              <a:buFont typeface="Arial" panose="020B0604020202020204" pitchFamily="34" charset="0"/>
              <a:buChar char="•"/>
              <a:defRPr lang="en-US">
                <a:solidFill>
                  <a:schemeClr val="tx2"/>
                </a:solidFill>
              </a:defRPr>
            </a:lvl5pPr>
            <a:lvl6pPr marL="685800" indent="-171450">
              <a:buClr>
                <a:schemeClr val="tx1"/>
              </a:buClr>
              <a:buFont typeface="Arial" panose="020B0604020202020204" pitchFamily="34" charset="0"/>
              <a:buChar char="–"/>
              <a:defRPr baseline="0">
                <a:solidFill>
                  <a:schemeClr val="tx2"/>
                </a:solidFill>
              </a:defRPr>
            </a:lvl6pPr>
            <a:lvl7pPr marL="860425" indent="-173038">
              <a:buFont typeface="Arial" panose="020B0604020202020204" pitchFamily="34" charset="0"/>
              <a:buChar char="•"/>
              <a:defRPr/>
            </a:lvl7pPr>
            <a:lvl8pPr marL="1031875" indent="-171450">
              <a:buFont typeface="Arial" panose="020B0604020202020204" pitchFamily="34" charset="0"/>
              <a:buChar char="–"/>
              <a:defRPr/>
            </a:lvl8pPr>
            <a:lvl9pPr marL="1203325" indent="-171450">
              <a:buFont typeface="Arial" panose="020B0604020202020204" pitchFamily="34" charset="0"/>
              <a:buChar char="•"/>
              <a:defRPr baseline="0"/>
            </a:lvl9pPr>
          </a:lstStyle>
          <a:p>
            <a:pPr lvl="0"/>
            <a:r>
              <a:rPr lang="en-US"/>
              <a:t>Click to add Header</a:t>
            </a:r>
          </a:p>
          <a:p>
            <a:pPr lvl="1"/>
            <a:r>
              <a:rPr lang="en-US"/>
              <a:t>Body text</a:t>
            </a:r>
          </a:p>
          <a:p>
            <a:pPr lvl="2"/>
            <a:r>
              <a:rPr lang="en-US"/>
              <a:t>First-level bullet</a:t>
            </a:r>
          </a:p>
          <a:p>
            <a:pPr lvl="3"/>
            <a:r>
              <a:rPr lang="en-US"/>
              <a:t>Second-level bullet</a:t>
            </a:r>
          </a:p>
          <a:p>
            <a:pPr lvl="4"/>
            <a:r>
              <a:rPr lang="en-US"/>
              <a:t>Third-level bullet</a:t>
            </a:r>
          </a:p>
          <a:p>
            <a:pPr lvl="5"/>
            <a:r>
              <a:rPr lang="en-US"/>
              <a:t>Fourth-level bullet</a:t>
            </a:r>
          </a:p>
          <a:p>
            <a:pPr lvl="6"/>
            <a:r>
              <a:rPr lang="en-US"/>
              <a:t>Fifth-level bullet</a:t>
            </a:r>
          </a:p>
          <a:p>
            <a:pPr lvl="7"/>
            <a:r>
              <a:rPr lang="en-US"/>
              <a:t>Sixth-level bullet</a:t>
            </a:r>
          </a:p>
          <a:p>
            <a:pPr lvl="8"/>
            <a:r>
              <a:rPr lang="en-US"/>
              <a:t>Seventh-level bullet</a:t>
            </a:r>
          </a:p>
        </p:txBody>
      </p:sp>
    </p:spTree>
    <p:extLst>
      <p:ext uri="{BB962C8B-B14F-4D97-AF65-F5344CB8AC3E}">
        <p14:creationId xmlns:p14="http://schemas.microsoft.com/office/powerpoint/2010/main" val="3221764384"/>
      </p:ext>
    </p:extLst>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57929" y="530351"/>
            <a:ext cx="9667726" cy="713232"/>
          </a:xfrm>
        </p:spPr>
        <p:txBody>
          <a:bodyPr/>
          <a:lstStyle>
            <a:lvl1pPr>
              <a:defRPr>
                <a:solidFill>
                  <a:schemeClr val="tx2"/>
                </a:solidFill>
              </a:defRPr>
            </a:lvl1pPr>
          </a:lstStyle>
          <a:p>
            <a:r>
              <a:rPr lang="en-US"/>
              <a:t>Click to add title for three column layout</a:t>
            </a:r>
          </a:p>
        </p:txBody>
      </p:sp>
      <p:sp>
        <p:nvSpPr>
          <p:cNvPr id="3" name="Content Placeholder 2"/>
          <p:cNvSpPr>
            <a:spLocks noGrp="1"/>
          </p:cNvSpPr>
          <p:nvPr>
            <p:ph sz="half" idx="1" hasCustomPrompt="1"/>
          </p:nvPr>
        </p:nvSpPr>
        <p:spPr bwMode="gray">
          <a:xfrm>
            <a:off x="557930" y="1764792"/>
            <a:ext cx="3434085" cy="3988308"/>
          </a:xfrm>
        </p:spPr>
        <p:txBody>
          <a:bodyPr vert="horz" lIns="0" tIns="0" rIns="0" bIns="0" rtlCol="0">
            <a:noAutofit/>
          </a:bodyPr>
          <a:lstStyle>
            <a:lvl1pPr>
              <a:buClr>
                <a:schemeClr val="tx1"/>
              </a:buClr>
              <a:defRPr lang="en-US" sz="1800" b="1" cap="none" baseline="0" smtClean="0">
                <a:solidFill>
                  <a:schemeClr val="tx2"/>
                </a:solidFill>
              </a:defRPr>
            </a:lvl1pPr>
            <a:lvl2pPr marL="0" indent="0">
              <a:buClr>
                <a:schemeClr val="tx1"/>
              </a:buClr>
              <a:buNone/>
              <a:defRPr lang="en-US" smtClean="0">
                <a:solidFill>
                  <a:schemeClr val="tx2"/>
                </a:solidFill>
              </a:defRPr>
            </a:lvl2pPr>
            <a:lvl3pPr marL="174625" indent="-174625">
              <a:spcBef>
                <a:spcPts val="1200"/>
              </a:spcBef>
              <a:buClr>
                <a:schemeClr val="tx1"/>
              </a:buClr>
              <a:buFont typeface="Arial" panose="020B0604020202020204" pitchFamily="34" charset="0"/>
              <a:buChar char="•"/>
              <a:defRPr lang="en-US" sz="1400" smtClean="0">
                <a:solidFill>
                  <a:schemeClr val="tx2"/>
                </a:solidFill>
              </a:defRPr>
            </a:lvl3pPr>
            <a:lvl4pPr marL="347663" indent="-173038">
              <a:buClr>
                <a:schemeClr val="tx1"/>
              </a:buClr>
              <a:buFont typeface="Arial" panose="020B0604020202020204" pitchFamily="34" charset="0"/>
              <a:buChar char="–"/>
              <a:defRPr lang="en-US" smtClean="0">
                <a:solidFill>
                  <a:schemeClr val="tx2"/>
                </a:solidFill>
              </a:defRPr>
            </a:lvl4pPr>
            <a:lvl5pPr marL="511175" indent="-163513">
              <a:buClr>
                <a:schemeClr val="tx1"/>
              </a:buClr>
              <a:buFont typeface="Arial" panose="020B0604020202020204" pitchFamily="34" charset="0"/>
              <a:buChar char="•"/>
              <a:defRPr lang="en-US">
                <a:solidFill>
                  <a:schemeClr val="tx2"/>
                </a:solidFill>
              </a:defRPr>
            </a:lvl5pPr>
            <a:lvl6pPr marL="685800" indent="-174625">
              <a:buClr>
                <a:schemeClr val="tx1"/>
              </a:buClr>
              <a:buFont typeface="Arial" panose="020B0604020202020204" pitchFamily="34" charset="0"/>
              <a:buChar char="–"/>
              <a:defRPr>
                <a:solidFill>
                  <a:schemeClr val="tx2"/>
                </a:solidFill>
              </a:defRPr>
            </a:lvl6pPr>
            <a:lvl7pPr marL="860425" indent="-173038">
              <a:buFont typeface="Arial" panose="020B0604020202020204" pitchFamily="34" charset="0"/>
              <a:buChar char="•"/>
              <a:defRPr/>
            </a:lvl7pPr>
            <a:lvl8pPr marL="1031875" indent="-171450">
              <a:buFont typeface="Arial" panose="020B0604020202020204" pitchFamily="34" charset="0"/>
              <a:buChar char="–"/>
              <a:defRPr/>
            </a:lvl8pPr>
            <a:lvl9pPr marL="1203325" indent="-171450">
              <a:buFont typeface="Arial" panose="020B0604020202020204" pitchFamily="34" charset="0"/>
              <a:buChar char="•"/>
              <a:defRPr/>
            </a:lvl9pPr>
          </a:lstStyle>
          <a:p>
            <a:pPr lvl="0"/>
            <a:r>
              <a:rPr lang="en-US"/>
              <a:t>Click to add Header</a:t>
            </a:r>
          </a:p>
          <a:p>
            <a:pPr lvl="1"/>
            <a:r>
              <a:rPr lang="en-US"/>
              <a:t>Body text</a:t>
            </a:r>
          </a:p>
          <a:p>
            <a:pPr lvl="2"/>
            <a:r>
              <a:rPr lang="en-US"/>
              <a:t>First-level bullet</a:t>
            </a:r>
          </a:p>
          <a:p>
            <a:pPr lvl="3"/>
            <a:r>
              <a:rPr lang="en-US"/>
              <a:t>Second-level bullet</a:t>
            </a:r>
          </a:p>
          <a:p>
            <a:pPr lvl="4"/>
            <a:r>
              <a:rPr lang="en-US"/>
              <a:t>Third-level bullet</a:t>
            </a:r>
          </a:p>
          <a:p>
            <a:pPr lvl="5"/>
            <a:r>
              <a:rPr lang="en-US"/>
              <a:t>Fourth-level bullet</a:t>
            </a:r>
          </a:p>
          <a:p>
            <a:pPr lvl="6"/>
            <a:r>
              <a:rPr lang="en-US"/>
              <a:t>Fifth-level bullet</a:t>
            </a:r>
          </a:p>
          <a:p>
            <a:pPr lvl="7"/>
            <a:r>
              <a:rPr lang="en-US"/>
              <a:t>Sixth-level bullet</a:t>
            </a:r>
          </a:p>
          <a:p>
            <a:pPr lvl="8"/>
            <a:r>
              <a:rPr lang="en-US"/>
              <a:t>Seventh-level bullet</a:t>
            </a:r>
          </a:p>
        </p:txBody>
      </p:sp>
      <p:sp>
        <p:nvSpPr>
          <p:cNvPr id="6" name="Content Placeholder 2"/>
          <p:cNvSpPr>
            <a:spLocks noGrp="1"/>
          </p:cNvSpPr>
          <p:nvPr>
            <p:ph sz="half" idx="10" hasCustomPrompt="1"/>
          </p:nvPr>
        </p:nvSpPr>
        <p:spPr bwMode="gray">
          <a:xfrm>
            <a:off x="4371971" y="1764792"/>
            <a:ext cx="3434085" cy="3988308"/>
          </a:xfrm>
        </p:spPr>
        <p:txBody>
          <a:bodyPr vert="horz" lIns="0" tIns="0" rIns="0" bIns="0" rtlCol="0">
            <a:noAutofit/>
          </a:bodyPr>
          <a:lstStyle>
            <a:lvl1pPr>
              <a:buClr>
                <a:schemeClr val="tx1"/>
              </a:buClr>
              <a:defRPr lang="en-US" sz="1800" b="1" cap="none" baseline="0" smtClean="0">
                <a:solidFill>
                  <a:schemeClr val="tx2"/>
                </a:solidFill>
              </a:defRPr>
            </a:lvl1pPr>
            <a:lvl2pPr marL="0" indent="0">
              <a:buClr>
                <a:schemeClr val="tx1"/>
              </a:buClr>
              <a:buNone/>
              <a:defRPr lang="en-US" smtClean="0">
                <a:solidFill>
                  <a:schemeClr val="tx2"/>
                </a:solidFill>
              </a:defRPr>
            </a:lvl2pPr>
            <a:lvl3pPr marL="174625" indent="-174625">
              <a:spcBef>
                <a:spcPts val="1200"/>
              </a:spcBef>
              <a:buClr>
                <a:schemeClr val="tx1"/>
              </a:buClr>
              <a:buFont typeface="Arial" panose="020B0604020202020204" pitchFamily="34" charset="0"/>
              <a:buChar char="•"/>
              <a:defRPr lang="en-US" sz="1400" smtClean="0">
                <a:solidFill>
                  <a:schemeClr val="tx2"/>
                </a:solidFill>
              </a:defRPr>
            </a:lvl3pPr>
            <a:lvl4pPr marL="347663" indent="-173038">
              <a:buClr>
                <a:schemeClr val="tx1"/>
              </a:buClr>
              <a:buFont typeface="Arial" panose="020B0604020202020204" pitchFamily="34" charset="0"/>
              <a:buChar char="–"/>
              <a:defRPr lang="en-US" smtClean="0">
                <a:solidFill>
                  <a:schemeClr val="tx2"/>
                </a:solidFill>
              </a:defRPr>
            </a:lvl4pPr>
            <a:lvl5pPr marL="511175" indent="-163513">
              <a:buClr>
                <a:schemeClr val="tx1"/>
              </a:buClr>
              <a:buFont typeface="Arial" panose="020B0604020202020204" pitchFamily="34" charset="0"/>
              <a:buChar char="•"/>
              <a:defRPr lang="en-US">
                <a:solidFill>
                  <a:schemeClr val="tx2"/>
                </a:solidFill>
              </a:defRPr>
            </a:lvl5pPr>
            <a:lvl6pPr marL="685800" indent="-174625">
              <a:buClr>
                <a:schemeClr val="tx1"/>
              </a:buClr>
              <a:buFont typeface="Arial" panose="020B0604020202020204" pitchFamily="34" charset="0"/>
              <a:buChar char="–"/>
              <a:defRPr>
                <a:solidFill>
                  <a:schemeClr val="tx2"/>
                </a:solidFill>
              </a:defRPr>
            </a:lvl6pPr>
            <a:lvl7pPr marL="860425" indent="-173038">
              <a:buFont typeface="Arial" panose="020B0604020202020204" pitchFamily="34" charset="0"/>
              <a:buChar char="•"/>
              <a:defRPr/>
            </a:lvl7pPr>
            <a:lvl8pPr marL="1031875" indent="-171450">
              <a:buFont typeface="Arial" panose="020B0604020202020204" pitchFamily="34" charset="0"/>
              <a:buChar char="–"/>
              <a:defRPr/>
            </a:lvl8pPr>
            <a:lvl9pPr marL="1203325" indent="-171450">
              <a:buFont typeface="Arial" panose="020B0604020202020204" pitchFamily="34" charset="0"/>
              <a:buChar char="•"/>
              <a:defRPr/>
            </a:lvl9pPr>
          </a:lstStyle>
          <a:p>
            <a:pPr lvl="0"/>
            <a:r>
              <a:rPr lang="en-US"/>
              <a:t>Click to add Header</a:t>
            </a:r>
          </a:p>
          <a:p>
            <a:pPr lvl="1"/>
            <a:r>
              <a:rPr lang="en-US"/>
              <a:t>Body text</a:t>
            </a:r>
          </a:p>
          <a:p>
            <a:pPr lvl="2"/>
            <a:r>
              <a:rPr lang="en-US"/>
              <a:t>First-level bullet</a:t>
            </a:r>
          </a:p>
          <a:p>
            <a:pPr lvl="3"/>
            <a:r>
              <a:rPr lang="en-US"/>
              <a:t>Second-level bullet</a:t>
            </a:r>
          </a:p>
          <a:p>
            <a:pPr lvl="4"/>
            <a:r>
              <a:rPr lang="en-US"/>
              <a:t>Third-level bullet</a:t>
            </a:r>
          </a:p>
          <a:p>
            <a:pPr lvl="5"/>
            <a:r>
              <a:rPr lang="en-US"/>
              <a:t>Fourth-level bullet</a:t>
            </a:r>
          </a:p>
          <a:p>
            <a:pPr lvl="6"/>
            <a:r>
              <a:rPr lang="en-US"/>
              <a:t>Fifth-level bullet</a:t>
            </a:r>
          </a:p>
          <a:p>
            <a:pPr lvl="7"/>
            <a:r>
              <a:rPr lang="en-US"/>
              <a:t>Sixth-level bullet</a:t>
            </a:r>
          </a:p>
          <a:p>
            <a:pPr lvl="8"/>
            <a:r>
              <a:rPr lang="en-US"/>
              <a:t>Seventh-level bullet</a:t>
            </a:r>
          </a:p>
        </p:txBody>
      </p:sp>
      <p:sp>
        <p:nvSpPr>
          <p:cNvPr id="7" name="Content Placeholder 2"/>
          <p:cNvSpPr>
            <a:spLocks noGrp="1"/>
          </p:cNvSpPr>
          <p:nvPr>
            <p:ph sz="half" idx="11" hasCustomPrompt="1"/>
          </p:nvPr>
        </p:nvSpPr>
        <p:spPr bwMode="gray">
          <a:xfrm>
            <a:off x="8186012" y="1764792"/>
            <a:ext cx="3434085" cy="3988308"/>
          </a:xfrm>
        </p:spPr>
        <p:txBody>
          <a:bodyPr vert="horz" lIns="0" tIns="0" rIns="0" bIns="0" rtlCol="0">
            <a:noAutofit/>
          </a:bodyPr>
          <a:lstStyle>
            <a:lvl1pPr>
              <a:buClr>
                <a:schemeClr val="tx1"/>
              </a:buClr>
              <a:defRPr lang="en-US" sz="1800" b="1" cap="none" baseline="0" smtClean="0">
                <a:solidFill>
                  <a:schemeClr val="tx2"/>
                </a:solidFill>
              </a:defRPr>
            </a:lvl1pPr>
            <a:lvl2pPr marL="0" indent="0">
              <a:buClr>
                <a:schemeClr val="tx1"/>
              </a:buClr>
              <a:buNone/>
              <a:defRPr lang="en-US" smtClean="0">
                <a:solidFill>
                  <a:schemeClr val="tx2"/>
                </a:solidFill>
              </a:defRPr>
            </a:lvl2pPr>
            <a:lvl3pPr marL="174625" indent="-174625">
              <a:spcBef>
                <a:spcPts val="1200"/>
              </a:spcBef>
              <a:buClr>
                <a:schemeClr val="tx1"/>
              </a:buClr>
              <a:buFont typeface="Arial" panose="020B0604020202020204" pitchFamily="34" charset="0"/>
              <a:buChar char="•"/>
              <a:defRPr lang="en-US" sz="1400" smtClean="0">
                <a:solidFill>
                  <a:schemeClr val="tx2"/>
                </a:solidFill>
              </a:defRPr>
            </a:lvl3pPr>
            <a:lvl4pPr marL="347663" indent="-173038">
              <a:buClr>
                <a:schemeClr val="tx1"/>
              </a:buClr>
              <a:buFont typeface="Arial" panose="020B0604020202020204" pitchFamily="34" charset="0"/>
              <a:buChar char="–"/>
              <a:defRPr lang="en-US" smtClean="0">
                <a:solidFill>
                  <a:schemeClr val="tx2"/>
                </a:solidFill>
              </a:defRPr>
            </a:lvl4pPr>
            <a:lvl5pPr marL="511175" indent="-163513">
              <a:buClr>
                <a:schemeClr val="tx1"/>
              </a:buClr>
              <a:buFont typeface="Arial" panose="020B0604020202020204" pitchFamily="34" charset="0"/>
              <a:buChar char="•"/>
              <a:defRPr lang="en-US">
                <a:solidFill>
                  <a:schemeClr val="tx2"/>
                </a:solidFill>
              </a:defRPr>
            </a:lvl5pPr>
            <a:lvl6pPr marL="685800" indent="-174625">
              <a:buClr>
                <a:schemeClr val="tx1"/>
              </a:buClr>
              <a:buFont typeface="Arial" panose="020B0604020202020204" pitchFamily="34" charset="0"/>
              <a:buChar char="–"/>
              <a:defRPr>
                <a:solidFill>
                  <a:schemeClr val="tx2"/>
                </a:solidFill>
              </a:defRPr>
            </a:lvl6pPr>
            <a:lvl7pPr marL="860425" indent="-173038">
              <a:buFont typeface="Arial" panose="020B0604020202020204" pitchFamily="34" charset="0"/>
              <a:buChar char="•"/>
              <a:defRPr/>
            </a:lvl7pPr>
            <a:lvl8pPr marL="1031875" indent="-171450">
              <a:buFont typeface="Arial" panose="020B0604020202020204" pitchFamily="34" charset="0"/>
              <a:buChar char="–"/>
              <a:defRPr/>
            </a:lvl8pPr>
            <a:lvl9pPr marL="1203325" indent="-171450">
              <a:buFont typeface="Arial" panose="020B0604020202020204" pitchFamily="34" charset="0"/>
              <a:buChar char="•"/>
              <a:defRPr/>
            </a:lvl9pPr>
          </a:lstStyle>
          <a:p>
            <a:pPr lvl="0"/>
            <a:r>
              <a:rPr lang="en-US"/>
              <a:t>Click to add Header</a:t>
            </a:r>
          </a:p>
          <a:p>
            <a:pPr lvl="1"/>
            <a:r>
              <a:rPr lang="en-US"/>
              <a:t>Body text</a:t>
            </a:r>
          </a:p>
          <a:p>
            <a:pPr lvl="2"/>
            <a:r>
              <a:rPr lang="en-US"/>
              <a:t>First-level bullet</a:t>
            </a:r>
          </a:p>
          <a:p>
            <a:pPr lvl="3"/>
            <a:r>
              <a:rPr lang="en-US"/>
              <a:t>Second-level bullet</a:t>
            </a:r>
          </a:p>
          <a:p>
            <a:pPr lvl="4"/>
            <a:r>
              <a:rPr lang="en-US"/>
              <a:t>Third-level bullet</a:t>
            </a:r>
          </a:p>
          <a:p>
            <a:pPr lvl="5"/>
            <a:r>
              <a:rPr lang="en-US"/>
              <a:t>Fourth-level bullet</a:t>
            </a:r>
          </a:p>
          <a:p>
            <a:pPr lvl="6"/>
            <a:r>
              <a:rPr lang="en-US"/>
              <a:t>Fifth-level bullet</a:t>
            </a:r>
          </a:p>
          <a:p>
            <a:pPr lvl="7"/>
            <a:r>
              <a:rPr lang="en-US"/>
              <a:t>Sixth-level bullet</a:t>
            </a:r>
          </a:p>
          <a:p>
            <a:pPr lvl="8"/>
            <a:r>
              <a:rPr lang="en-US"/>
              <a:t>Seventh-level bullet</a:t>
            </a:r>
          </a:p>
        </p:txBody>
      </p:sp>
    </p:spTree>
    <p:extLst>
      <p:ext uri="{BB962C8B-B14F-4D97-AF65-F5344CB8AC3E}">
        <p14:creationId xmlns:p14="http://schemas.microsoft.com/office/powerpoint/2010/main" val="4203546167"/>
      </p:ext>
    </p:extLst>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Four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57929" y="530351"/>
            <a:ext cx="9667726" cy="713232"/>
          </a:xfrm>
        </p:spPr>
        <p:txBody>
          <a:bodyPr/>
          <a:lstStyle>
            <a:lvl1pPr>
              <a:defRPr>
                <a:solidFill>
                  <a:schemeClr val="tx2"/>
                </a:solidFill>
              </a:defRPr>
            </a:lvl1pPr>
          </a:lstStyle>
          <a:p>
            <a:r>
              <a:rPr lang="en-US"/>
              <a:t>Click to add title for four column layout</a:t>
            </a:r>
          </a:p>
        </p:txBody>
      </p:sp>
      <p:sp>
        <p:nvSpPr>
          <p:cNvPr id="3" name="Content Placeholder 2"/>
          <p:cNvSpPr>
            <a:spLocks noGrp="1"/>
          </p:cNvSpPr>
          <p:nvPr>
            <p:ph sz="half" idx="1" hasCustomPrompt="1"/>
          </p:nvPr>
        </p:nvSpPr>
        <p:spPr bwMode="gray">
          <a:xfrm>
            <a:off x="557929" y="1764792"/>
            <a:ext cx="2506109" cy="3977640"/>
          </a:xfrm>
        </p:spPr>
        <p:txBody>
          <a:bodyPr vert="horz" lIns="0" tIns="0" rIns="0" bIns="0" rtlCol="0">
            <a:noAutofit/>
          </a:bodyPr>
          <a:lstStyle>
            <a:lvl1pPr>
              <a:buClr>
                <a:schemeClr val="tx1"/>
              </a:buClr>
              <a:defRPr lang="en-US" sz="1800" b="1" cap="none" baseline="0" smtClean="0">
                <a:solidFill>
                  <a:schemeClr val="tx2"/>
                </a:solidFill>
              </a:defRPr>
            </a:lvl1pPr>
            <a:lvl2pPr marL="0" indent="0">
              <a:buClr>
                <a:schemeClr val="tx1"/>
              </a:buClr>
              <a:buNone/>
              <a:defRPr lang="en-US" smtClean="0">
                <a:solidFill>
                  <a:schemeClr val="tx2"/>
                </a:solidFill>
              </a:defRPr>
            </a:lvl2pPr>
            <a:lvl3pPr marL="174625" indent="-174625">
              <a:spcBef>
                <a:spcPts val="1200"/>
              </a:spcBef>
              <a:buClr>
                <a:schemeClr val="tx1"/>
              </a:buClr>
              <a:buFont typeface="Arial" panose="020B0604020202020204" pitchFamily="34" charset="0"/>
              <a:buChar char="•"/>
              <a:defRPr lang="en-US" sz="1400" smtClean="0">
                <a:solidFill>
                  <a:schemeClr val="tx2"/>
                </a:solidFill>
              </a:defRPr>
            </a:lvl3pPr>
            <a:lvl4pPr marL="347663" indent="-173038">
              <a:buClr>
                <a:schemeClr val="tx1"/>
              </a:buClr>
              <a:buFont typeface="Arial" panose="020B0604020202020204" pitchFamily="34" charset="0"/>
              <a:buChar char="–"/>
              <a:defRPr lang="en-US" smtClean="0">
                <a:solidFill>
                  <a:schemeClr val="tx2"/>
                </a:solidFill>
              </a:defRPr>
            </a:lvl4pPr>
            <a:lvl5pPr marL="511175" indent="-163513">
              <a:buClr>
                <a:schemeClr val="tx1"/>
              </a:buClr>
              <a:buFont typeface="Arial" panose="020B0604020202020204" pitchFamily="34" charset="0"/>
              <a:buChar char="•"/>
              <a:defRPr lang="en-US">
                <a:solidFill>
                  <a:schemeClr val="tx2"/>
                </a:solidFill>
              </a:defRPr>
            </a:lvl5pPr>
            <a:lvl6pPr marL="685800" indent="-174625">
              <a:buClr>
                <a:schemeClr val="tx1"/>
              </a:buClr>
              <a:buFont typeface="Arial" panose="020B0604020202020204" pitchFamily="34" charset="0"/>
              <a:buChar char="–"/>
              <a:defRPr>
                <a:solidFill>
                  <a:schemeClr val="tx2"/>
                </a:solidFill>
              </a:defRPr>
            </a:lvl6pPr>
            <a:lvl7pPr marL="860425" indent="-173038">
              <a:buFont typeface="Arial" panose="020B0604020202020204" pitchFamily="34" charset="0"/>
              <a:buChar char="•"/>
              <a:defRPr/>
            </a:lvl7pPr>
            <a:lvl8pPr marL="1031875" indent="-171450">
              <a:buFont typeface="Arial" panose="020B0604020202020204" pitchFamily="34" charset="0"/>
              <a:buChar char="–"/>
              <a:defRPr/>
            </a:lvl8pPr>
            <a:lvl9pPr marL="1203325" indent="-171450">
              <a:buFont typeface="Arial" panose="020B0604020202020204" pitchFamily="34" charset="0"/>
              <a:buChar char="•"/>
              <a:defRPr/>
            </a:lvl9pPr>
          </a:lstStyle>
          <a:p>
            <a:pPr lvl="0"/>
            <a:r>
              <a:rPr lang="en-US"/>
              <a:t>Click to add Header</a:t>
            </a:r>
          </a:p>
          <a:p>
            <a:pPr lvl="1"/>
            <a:r>
              <a:rPr lang="en-US"/>
              <a:t>Body text</a:t>
            </a:r>
          </a:p>
          <a:p>
            <a:pPr lvl="2"/>
            <a:r>
              <a:rPr lang="en-US"/>
              <a:t>First-level bullet</a:t>
            </a:r>
          </a:p>
          <a:p>
            <a:pPr lvl="3"/>
            <a:r>
              <a:rPr lang="en-US"/>
              <a:t>Second-level bullet</a:t>
            </a:r>
          </a:p>
          <a:p>
            <a:pPr lvl="4"/>
            <a:r>
              <a:rPr lang="en-US"/>
              <a:t>Third-level bullet</a:t>
            </a:r>
          </a:p>
          <a:p>
            <a:pPr lvl="5"/>
            <a:r>
              <a:rPr lang="en-US"/>
              <a:t>Fourth-level bullet</a:t>
            </a:r>
          </a:p>
          <a:p>
            <a:pPr lvl="6"/>
            <a:r>
              <a:rPr lang="en-US"/>
              <a:t>Fifth-level bullet</a:t>
            </a:r>
          </a:p>
          <a:p>
            <a:pPr lvl="7"/>
            <a:r>
              <a:rPr lang="en-US"/>
              <a:t>Sixth-level bullet</a:t>
            </a:r>
          </a:p>
          <a:p>
            <a:pPr lvl="8"/>
            <a:r>
              <a:rPr lang="en-US"/>
              <a:t>Seventh-level bullet</a:t>
            </a:r>
          </a:p>
        </p:txBody>
      </p:sp>
      <p:sp>
        <p:nvSpPr>
          <p:cNvPr id="7" name="Content Placeholder 2"/>
          <p:cNvSpPr>
            <a:spLocks noGrp="1"/>
          </p:cNvSpPr>
          <p:nvPr>
            <p:ph sz="half" idx="10" hasCustomPrompt="1"/>
          </p:nvPr>
        </p:nvSpPr>
        <p:spPr bwMode="gray">
          <a:xfrm>
            <a:off x="3411600" y="1764792"/>
            <a:ext cx="2506109" cy="3977640"/>
          </a:xfrm>
        </p:spPr>
        <p:txBody>
          <a:bodyPr vert="horz" lIns="0" tIns="0" rIns="0" bIns="0" rtlCol="0">
            <a:noAutofit/>
          </a:bodyPr>
          <a:lstStyle>
            <a:lvl1pPr>
              <a:buClr>
                <a:schemeClr val="tx1"/>
              </a:buClr>
              <a:defRPr lang="en-US" sz="1800" b="1" cap="none" baseline="0" smtClean="0">
                <a:solidFill>
                  <a:schemeClr val="tx2"/>
                </a:solidFill>
              </a:defRPr>
            </a:lvl1pPr>
            <a:lvl2pPr marL="0" indent="0">
              <a:buClr>
                <a:schemeClr val="tx1"/>
              </a:buClr>
              <a:buNone/>
              <a:defRPr lang="en-US" smtClean="0">
                <a:solidFill>
                  <a:schemeClr val="tx2"/>
                </a:solidFill>
              </a:defRPr>
            </a:lvl2pPr>
            <a:lvl3pPr marL="174625" indent="-174625">
              <a:spcBef>
                <a:spcPts val="1200"/>
              </a:spcBef>
              <a:buClr>
                <a:schemeClr val="tx1"/>
              </a:buClr>
              <a:buFont typeface="Arial" panose="020B0604020202020204" pitchFamily="34" charset="0"/>
              <a:buChar char="•"/>
              <a:defRPr lang="en-US" sz="1400" smtClean="0">
                <a:solidFill>
                  <a:schemeClr val="tx2"/>
                </a:solidFill>
              </a:defRPr>
            </a:lvl3pPr>
            <a:lvl4pPr marL="347663" indent="-173038">
              <a:buClr>
                <a:schemeClr val="tx1"/>
              </a:buClr>
              <a:buFont typeface="Arial" panose="020B0604020202020204" pitchFamily="34" charset="0"/>
              <a:buChar char="–"/>
              <a:defRPr lang="en-US" smtClean="0">
                <a:solidFill>
                  <a:schemeClr val="tx2"/>
                </a:solidFill>
              </a:defRPr>
            </a:lvl4pPr>
            <a:lvl5pPr marL="511175" indent="-163513">
              <a:buClr>
                <a:schemeClr val="tx1"/>
              </a:buClr>
              <a:buFont typeface="Arial" panose="020B0604020202020204" pitchFamily="34" charset="0"/>
              <a:buChar char="•"/>
              <a:defRPr lang="en-US">
                <a:solidFill>
                  <a:schemeClr val="tx2"/>
                </a:solidFill>
              </a:defRPr>
            </a:lvl5pPr>
            <a:lvl6pPr marL="685800" indent="-174625">
              <a:buClr>
                <a:schemeClr val="tx1"/>
              </a:buClr>
              <a:buFont typeface="Arial" panose="020B0604020202020204" pitchFamily="34" charset="0"/>
              <a:buChar char="–"/>
              <a:defRPr>
                <a:solidFill>
                  <a:schemeClr val="tx2"/>
                </a:solidFill>
              </a:defRPr>
            </a:lvl6pPr>
            <a:lvl7pPr marL="860425" indent="-173038">
              <a:buFont typeface="Arial" panose="020B0604020202020204" pitchFamily="34" charset="0"/>
              <a:buChar char="•"/>
              <a:defRPr/>
            </a:lvl7pPr>
            <a:lvl8pPr marL="1031875" indent="-171450">
              <a:buFont typeface="Arial" panose="020B0604020202020204" pitchFamily="34" charset="0"/>
              <a:buChar char="–"/>
              <a:defRPr/>
            </a:lvl8pPr>
            <a:lvl9pPr marL="1203325" indent="-171450">
              <a:buFont typeface="Arial" panose="020B0604020202020204" pitchFamily="34" charset="0"/>
              <a:buChar char="•"/>
              <a:defRPr/>
            </a:lvl9pPr>
          </a:lstStyle>
          <a:p>
            <a:pPr lvl="0"/>
            <a:r>
              <a:rPr lang="en-US"/>
              <a:t>Click to add Header</a:t>
            </a:r>
          </a:p>
          <a:p>
            <a:pPr lvl="1"/>
            <a:r>
              <a:rPr lang="en-US"/>
              <a:t>Body text</a:t>
            </a:r>
          </a:p>
          <a:p>
            <a:pPr lvl="2"/>
            <a:r>
              <a:rPr lang="en-US"/>
              <a:t>First-level bullet</a:t>
            </a:r>
          </a:p>
          <a:p>
            <a:pPr lvl="3"/>
            <a:r>
              <a:rPr lang="en-US"/>
              <a:t>Second-level bullet</a:t>
            </a:r>
          </a:p>
          <a:p>
            <a:pPr lvl="4"/>
            <a:r>
              <a:rPr lang="en-US"/>
              <a:t>Third-level bullet</a:t>
            </a:r>
          </a:p>
          <a:p>
            <a:pPr lvl="5"/>
            <a:r>
              <a:rPr lang="en-US"/>
              <a:t>Fourth-level bullet</a:t>
            </a:r>
          </a:p>
          <a:p>
            <a:pPr lvl="6"/>
            <a:r>
              <a:rPr lang="en-US"/>
              <a:t>Fifth-level bullet</a:t>
            </a:r>
          </a:p>
          <a:p>
            <a:pPr lvl="7"/>
            <a:r>
              <a:rPr lang="en-US"/>
              <a:t>Sixth-level bullet</a:t>
            </a:r>
          </a:p>
          <a:p>
            <a:pPr lvl="8"/>
            <a:r>
              <a:rPr lang="en-US"/>
              <a:t>Seventh-level bullet</a:t>
            </a:r>
          </a:p>
        </p:txBody>
      </p:sp>
      <p:sp>
        <p:nvSpPr>
          <p:cNvPr id="8" name="Content Placeholder 2"/>
          <p:cNvSpPr>
            <a:spLocks noGrp="1"/>
          </p:cNvSpPr>
          <p:nvPr>
            <p:ph sz="half" idx="11" hasCustomPrompt="1"/>
          </p:nvPr>
        </p:nvSpPr>
        <p:spPr bwMode="gray">
          <a:xfrm>
            <a:off x="6256125" y="1764792"/>
            <a:ext cx="2506109" cy="3977640"/>
          </a:xfrm>
        </p:spPr>
        <p:txBody>
          <a:bodyPr vert="horz" lIns="0" tIns="0" rIns="0" bIns="0" rtlCol="0">
            <a:noAutofit/>
          </a:bodyPr>
          <a:lstStyle>
            <a:lvl1pPr>
              <a:buClr>
                <a:schemeClr val="tx1"/>
              </a:buClr>
              <a:defRPr lang="en-US" sz="1800" b="1" cap="none" baseline="0" smtClean="0">
                <a:solidFill>
                  <a:schemeClr val="tx2"/>
                </a:solidFill>
              </a:defRPr>
            </a:lvl1pPr>
            <a:lvl2pPr marL="0" indent="0">
              <a:buClr>
                <a:schemeClr val="tx1"/>
              </a:buClr>
              <a:buNone/>
              <a:defRPr lang="en-US" smtClean="0">
                <a:solidFill>
                  <a:schemeClr val="tx2"/>
                </a:solidFill>
              </a:defRPr>
            </a:lvl2pPr>
            <a:lvl3pPr marL="174625" indent="-174625">
              <a:spcBef>
                <a:spcPts val="1200"/>
              </a:spcBef>
              <a:buClr>
                <a:schemeClr val="tx1"/>
              </a:buClr>
              <a:buFont typeface="Arial" panose="020B0604020202020204" pitchFamily="34" charset="0"/>
              <a:buChar char="•"/>
              <a:defRPr lang="en-US" sz="1400" smtClean="0">
                <a:solidFill>
                  <a:schemeClr val="tx2"/>
                </a:solidFill>
              </a:defRPr>
            </a:lvl3pPr>
            <a:lvl4pPr marL="347663" indent="-173038">
              <a:buClr>
                <a:schemeClr val="tx1"/>
              </a:buClr>
              <a:buFont typeface="Arial" panose="020B0604020202020204" pitchFamily="34" charset="0"/>
              <a:buChar char="–"/>
              <a:defRPr lang="en-US" smtClean="0">
                <a:solidFill>
                  <a:schemeClr val="tx2"/>
                </a:solidFill>
              </a:defRPr>
            </a:lvl4pPr>
            <a:lvl5pPr marL="511175" indent="-163513">
              <a:buClr>
                <a:schemeClr val="tx1"/>
              </a:buClr>
              <a:buFont typeface="Arial" panose="020B0604020202020204" pitchFamily="34" charset="0"/>
              <a:buChar char="•"/>
              <a:defRPr lang="en-US">
                <a:solidFill>
                  <a:schemeClr val="tx2"/>
                </a:solidFill>
              </a:defRPr>
            </a:lvl5pPr>
            <a:lvl6pPr marL="685800" indent="-174625">
              <a:buClr>
                <a:schemeClr val="tx1"/>
              </a:buClr>
              <a:buFont typeface="Arial" panose="020B0604020202020204" pitchFamily="34" charset="0"/>
              <a:buChar char="–"/>
              <a:defRPr>
                <a:solidFill>
                  <a:schemeClr val="tx2"/>
                </a:solidFill>
              </a:defRPr>
            </a:lvl6pPr>
            <a:lvl7pPr marL="860425" indent="-173038">
              <a:buFont typeface="Arial" panose="020B0604020202020204" pitchFamily="34" charset="0"/>
              <a:buChar char="•"/>
              <a:defRPr/>
            </a:lvl7pPr>
            <a:lvl8pPr marL="1031875" indent="-171450">
              <a:buFont typeface="Arial" panose="020B0604020202020204" pitchFamily="34" charset="0"/>
              <a:buChar char="–"/>
              <a:defRPr/>
            </a:lvl8pPr>
            <a:lvl9pPr marL="1203325" indent="-171450">
              <a:buFont typeface="Arial" panose="020B0604020202020204" pitchFamily="34" charset="0"/>
              <a:buChar char="•"/>
              <a:defRPr/>
            </a:lvl9pPr>
          </a:lstStyle>
          <a:p>
            <a:pPr lvl="0"/>
            <a:r>
              <a:rPr lang="en-US"/>
              <a:t>Click to add Header</a:t>
            </a:r>
          </a:p>
          <a:p>
            <a:pPr lvl="1"/>
            <a:r>
              <a:rPr lang="en-US"/>
              <a:t>Body text</a:t>
            </a:r>
          </a:p>
          <a:p>
            <a:pPr lvl="2"/>
            <a:r>
              <a:rPr lang="en-US"/>
              <a:t>First-level bullet</a:t>
            </a:r>
          </a:p>
          <a:p>
            <a:pPr lvl="3"/>
            <a:r>
              <a:rPr lang="en-US"/>
              <a:t>Second-level bullet</a:t>
            </a:r>
          </a:p>
          <a:p>
            <a:pPr lvl="4"/>
            <a:r>
              <a:rPr lang="en-US"/>
              <a:t>Third-level bullet</a:t>
            </a:r>
          </a:p>
          <a:p>
            <a:pPr lvl="5"/>
            <a:r>
              <a:rPr lang="en-US"/>
              <a:t>Fourth-level bullet</a:t>
            </a:r>
          </a:p>
          <a:p>
            <a:pPr lvl="6"/>
            <a:r>
              <a:rPr lang="en-US"/>
              <a:t>Fifth-level bullet</a:t>
            </a:r>
          </a:p>
          <a:p>
            <a:pPr lvl="7"/>
            <a:r>
              <a:rPr lang="en-US"/>
              <a:t>Sixth-level bullet</a:t>
            </a:r>
          </a:p>
          <a:p>
            <a:pPr lvl="8"/>
            <a:r>
              <a:rPr lang="en-US"/>
              <a:t>Seventh-level bullet</a:t>
            </a:r>
          </a:p>
        </p:txBody>
      </p:sp>
      <p:sp>
        <p:nvSpPr>
          <p:cNvPr id="9" name="Content Placeholder 2"/>
          <p:cNvSpPr>
            <a:spLocks noGrp="1"/>
          </p:cNvSpPr>
          <p:nvPr>
            <p:ph sz="half" idx="12" hasCustomPrompt="1"/>
          </p:nvPr>
        </p:nvSpPr>
        <p:spPr bwMode="gray">
          <a:xfrm>
            <a:off x="9100650" y="1764792"/>
            <a:ext cx="2506109" cy="3977640"/>
          </a:xfrm>
        </p:spPr>
        <p:txBody>
          <a:bodyPr vert="horz" lIns="0" tIns="0" rIns="0" bIns="0" rtlCol="0">
            <a:noAutofit/>
          </a:bodyPr>
          <a:lstStyle>
            <a:lvl1pPr>
              <a:buClr>
                <a:schemeClr val="tx1"/>
              </a:buClr>
              <a:defRPr lang="en-US" sz="1800" b="1" cap="none" baseline="0" smtClean="0">
                <a:solidFill>
                  <a:schemeClr val="tx2"/>
                </a:solidFill>
              </a:defRPr>
            </a:lvl1pPr>
            <a:lvl2pPr marL="0" indent="0">
              <a:buClr>
                <a:schemeClr val="tx1"/>
              </a:buClr>
              <a:buNone/>
              <a:defRPr lang="en-US" smtClean="0">
                <a:solidFill>
                  <a:schemeClr val="tx2"/>
                </a:solidFill>
              </a:defRPr>
            </a:lvl2pPr>
            <a:lvl3pPr marL="174625" indent="-174625">
              <a:spcBef>
                <a:spcPts val="1200"/>
              </a:spcBef>
              <a:buClr>
                <a:schemeClr val="tx1"/>
              </a:buClr>
              <a:buFont typeface="Arial" panose="020B0604020202020204" pitchFamily="34" charset="0"/>
              <a:buChar char="•"/>
              <a:defRPr lang="en-US" sz="1400" smtClean="0">
                <a:solidFill>
                  <a:schemeClr val="tx2"/>
                </a:solidFill>
              </a:defRPr>
            </a:lvl3pPr>
            <a:lvl4pPr marL="347663" indent="-173038">
              <a:buClr>
                <a:schemeClr val="tx1"/>
              </a:buClr>
              <a:buFont typeface="Arial" panose="020B0604020202020204" pitchFamily="34" charset="0"/>
              <a:buChar char="–"/>
              <a:defRPr lang="en-US" smtClean="0">
                <a:solidFill>
                  <a:schemeClr val="tx2"/>
                </a:solidFill>
              </a:defRPr>
            </a:lvl4pPr>
            <a:lvl5pPr marL="511175" indent="-163513">
              <a:buClr>
                <a:schemeClr val="tx1"/>
              </a:buClr>
              <a:buFont typeface="Arial" panose="020B0604020202020204" pitchFamily="34" charset="0"/>
              <a:buChar char="•"/>
              <a:defRPr lang="en-US">
                <a:solidFill>
                  <a:schemeClr val="tx2"/>
                </a:solidFill>
              </a:defRPr>
            </a:lvl5pPr>
            <a:lvl6pPr marL="685800" indent="-174625">
              <a:buClr>
                <a:schemeClr val="tx1"/>
              </a:buClr>
              <a:buFont typeface="Arial" panose="020B0604020202020204" pitchFamily="34" charset="0"/>
              <a:buChar char="–"/>
              <a:defRPr>
                <a:solidFill>
                  <a:schemeClr val="tx2"/>
                </a:solidFill>
              </a:defRPr>
            </a:lvl6pPr>
            <a:lvl7pPr marL="860425" indent="-173038">
              <a:buFont typeface="Arial" panose="020B0604020202020204" pitchFamily="34" charset="0"/>
              <a:buChar char="•"/>
              <a:defRPr/>
            </a:lvl7pPr>
            <a:lvl8pPr marL="1031875" indent="-171450">
              <a:buFont typeface="Arial" panose="020B0604020202020204" pitchFamily="34" charset="0"/>
              <a:buChar char="–"/>
              <a:defRPr/>
            </a:lvl8pPr>
            <a:lvl9pPr marL="1203325" indent="-171450">
              <a:buFont typeface="Arial" panose="020B0604020202020204" pitchFamily="34" charset="0"/>
              <a:buChar char="•"/>
              <a:defRPr/>
            </a:lvl9pPr>
          </a:lstStyle>
          <a:p>
            <a:pPr lvl="0"/>
            <a:r>
              <a:rPr lang="en-US"/>
              <a:t>Click to add Header</a:t>
            </a:r>
          </a:p>
          <a:p>
            <a:pPr lvl="1"/>
            <a:r>
              <a:rPr lang="en-US"/>
              <a:t>Body text</a:t>
            </a:r>
          </a:p>
          <a:p>
            <a:pPr lvl="2"/>
            <a:r>
              <a:rPr lang="en-US"/>
              <a:t>First-level bullet</a:t>
            </a:r>
          </a:p>
          <a:p>
            <a:pPr lvl="3"/>
            <a:r>
              <a:rPr lang="en-US"/>
              <a:t>Second-level bullet</a:t>
            </a:r>
          </a:p>
          <a:p>
            <a:pPr lvl="4"/>
            <a:r>
              <a:rPr lang="en-US"/>
              <a:t>Third-level bullet</a:t>
            </a:r>
          </a:p>
          <a:p>
            <a:pPr lvl="5"/>
            <a:r>
              <a:rPr lang="en-US"/>
              <a:t>Fourth-level bullet</a:t>
            </a:r>
          </a:p>
          <a:p>
            <a:pPr lvl="6"/>
            <a:r>
              <a:rPr lang="en-US"/>
              <a:t>Fifth-level bullet</a:t>
            </a:r>
          </a:p>
          <a:p>
            <a:pPr lvl="7"/>
            <a:r>
              <a:rPr lang="en-US"/>
              <a:t>Sixth-level bullet</a:t>
            </a:r>
          </a:p>
          <a:p>
            <a:pPr lvl="8"/>
            <a:r>
              <a:rPr lang="en-US"/>
              <a:t>Seventh-level bullet</a:t>
            </a:r>
          </a:p>
        </p:txBody>
      </p:sp>
    </p:spTree>
    <p:extLst>
      <p:ext uri="{BB962C8B-B14F-4D97-AF65-F5344CB8AC3E}">
        <p14:creationId xmlns:p14="http://schemas.microsoft.com/office/powerpoint/2010/main" val="1534730055"/>
      </p:ext>
    </p:extLst>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Five Content Journe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57929" y="530351"/>
            <a:ext cx="9667726" cy="713232"/>
          </a:xfrm>
        </p:spPr>
        <p:txBody>
          <a:bodyPr/>
          <a:lstStyle>
            <a:lvl1pPr>
              <a:defRPr baseline="0">
                <a:solidFill>
                  <a:schemeClr val="tx2"/>
                </a:solidFill>
              </a:defRPr>
            </a:lvl1pPr>
          </a:lstStyle>
          <a:p>
            <a:r>
              <a:rPr lang="en-US"/>
              <a:t>Click to add title for five column journey layout</a:t>
            </a:r>
          </a:p>
        </p:txBody>
      </p:sp>
      <p:sp>
        <p:nvSpPr>
          <p:cNvPr id="3" name="Content Placeholder 2"/>
          <p:cNvSpPr>
            <a:spLocks noGrp="1"/>
          </p:cNvSpPr>
          <p:nvPr>
            <p:ph sz="half" idx="1" hasCustomPrompt="1"/>
          </p:nvPr>
        </p:nvSpPr>
        <p:spPr bwMode="gray">
          <a:xfrm>
            <a:off x="1064941" y="3475038"/>
            <a:ext cx="1673788" cy="2266006"/>
          </a:xfrm>
        </p:spPr>
        <p:txBody>
          <a:bodyPr vert="horz" lIns="0" tIns="0" rIns="0" bIns="0" rtlCol="0">
            <a:noAutofit/>
          </a:bodyPr>
          <a:lstStyle>
            <a:lvl1pPr>
              <a:buClr>
                <a:schemeClr val="tx1"/>
              </a:buClr>
              <a:defRPr lang="en-US" sz="1800" b="1" cap="none" baseline="0" smtClean="0">
                <a:solidFill>
                  <a:schemeClr val="tx2"/>
                </a:solidFill>
              </a:defRPr>
            </a:lvl1pPr>
            <a:lvl2pPr marL="0" indent="0">
              <a:buClr>
                <a:schemeClr val="tx1"/>
              </a:buClr>
              <a:buNone/>
              <a:defRPr lang="en-US" smtClean="0">
                <a:solidFill>
                  <a:schemeClr val="tx2"/>
                </a:solidFill>
              </a:defRPr>
            </a:lvl2pPr>
            <a:lvl3pPr marL="174625" indent="-174625">
              <a:spcBef>
                <a:spcPts val="1200"/>
              </a:spcBef>
              <a:buClr>
                <a:schemeClr val="tx1"/>
              </a:buClr>
              <a:buFont typeface="Arial" panose="020B0604020202020204" pitchFamily="34" charset="0"/>
              <a:buChar char="•"/>
              <a:defRPr lang="en-US" sz="1400" smtClean="0">
                <a:solidFill>
                  <a:schemeClr val="tx2"/>
                </a:solidFill>
              </a:defRPr>
            </a:lvl3pPr>
            <a:lvl4pPr marL="347663" indent="-173038">
              <a:buClr>
                <a:schemeClr val="tx1"/>
              </a:buClr>
              <a:buFont typeface="Arial" panose="020B0604020202020204" pitchFamily="34" charset="0"/>
              <a:buChar char="–"/>
              <a:defRPr lang="en-US" smtClean="0">
                <a:solidFill>
                  <a:schemeClr val="tx2"/>
                </a:solidFill>
              </a:defRPr>
            </a:lvl4pPr>
            <a:lvl5pPr marL="511175" indent="-163513">
              <a:buClr>
                <a:schemeClr val="tx1"/>
              </a:buClr>
              <a:buFont typeface="Arial" panose="020B0604020202020204" pitchFamily="34" charset="0"/>
              <a:buChar char="•"/>
              <a:defRPr lang="en-US">
                <a:solidFill>
                  <a:schemeClr val="tx2"/>
                </a:solidFill>
              </a:defRPr>
            </a:lvl5pPr>
            <a:lvl6pPr marL="685800" indent="-174625">
              <a:buClr>
                <a:schemeClr val="tx1"/>
              </a:buClr>
              <a:buFont typeface="Arial" panose="020B0604020202020204" pitchFamily="34" charset="0"/>
              <a:buChar char="–"/>
              <a:defRPr>
                <a:solidFill>
                  <a:schemeClr val="tx2"/>
                </a:solidFill>
              </a:defRPr>
            </a:lvl6pPr>
            <a:lvl7pPr marL="857250" indent="-174625">
              <a:buFont typeface="Arial" panose="020B0604020202020204" pitchFamily="34" charset="0"/>
              <a:buChar char="•"/>
              <a:defRPr/>
            </a:lvl7pPr>
            <a:lvl8pPr marL="1030288" indent="-173038">
              <a:defRPr/>
            </a:lvl8pPr>
            <a:lvl9pPr marL="1203325" indent="-173038">
              <a:defRPr/>
            </a:lvl9pPr>
          </a:lstStyle>
          <a:p>
            <a:pPr lvl="0"/>
            <a:r>
              <a:rPr lang="en-US"/>
              <a:t>Click to add Header</a:t>
            </a:r>
          </a:p>
          <a:p>
            <a:pPr lvl="1"/>
            <a:r>
              <a:rPr lang="en-US"/>
              <a:t>Body text</a:t>
            </a:r>
          </a:p>
          <a:p>
            <a:pPr lvl="2"/>
            <a:r>
              <a:rPr lang="en-US"/>
              <a:t>First-level bullet</a:t>
            </a:r>
          </a:p>
          <a:p>
            <a:pPr lvl="3"/>
            <a:r>
              <a:rPr lang="en-US"/>
              <a:t>Second-level bullet</a:t>
            </a:r>
          </a:p>
        </p:txBody>
      </p:sp>
      <p:sp>
        <p:nvSpPr>
          <p:cNvPr id="19" name="Content Placeholder 2"/>
          <p:cNvSpPr>
            <a:spLocks noGrp="1"/>
          </p:cNvSpPr>
          <p:nvPr>
            <p:ph sz="half" idx="10" hasCustomPrompt="1"/>
          </p:nvPr>
        </p:nvSpPr>
        <p:spPr bwMode="gray">
          <a:xfrm>
            <a:off x="3153647" y="3475038"/>
            <a:ext cx="1673788" cy="2266006"/>
          </a:xfrm>
        </p:spPr>
        <p:txBody>
          <a:bodyPr vert="horz" lIns="0" tIns="0" rIns="0" bIns="0" rtlCol="0">
            <a:noAutofit/>
          </a:bodyPr>
          <a:lstStyle>
            <a:lvl1pPr>
              <a:buClr>
                <a:schemeClr val="tx1"/>
              </a:buClr>
              <a:defRPr lang="en-US" sz="1800" b="1" cap="none" baseline="0" smtClean="0">
                <a:solidFill>
                  <a:schemeClr val="tx2"/>
                </a:solidFill>
              </a:defRPr>
            </a:lvl1pPr>
            <a:lvl2pPr marL="0" indent="0">
              <a:buClr>
                <a:schemeClr val="tx1"/>
              </a:buClr>
              <a:buNone/>
              <a:defRPr lang="en-US" smtClean="0">
                <a:solidFill>
                  <a:schemeClr val="tx2"/>
                </a:solidFill>
              </a:defRPr>
            </a:lvl2pPr>
            <a:lvl3pPr marL="174625" indent="-174625">
              <a:spcBef>
                <a:spcPts val="1200"/>
              </a:spcBef>
              <a:buClr>
                <a:schemeClr val="tx1"/>
              </a:buClr>
              <a:buFont typeface="Arial" panose="020B0604020202020204" pitchFamily="34" charset="0"/>
              <a:buChar char="•"/>
              <a:defRPr lang="en-US" sz="1400" smtClean="0">
                <a:solidFill>
                  <a:schemeClr val="tx2"/>
                </a:solidFill>
              </a:defRPr>
            </a:lvl3pPr>
            <a:lvl4pPr marL="347663" indent="-173038">
              <a:buClr>
                <a:schemeClr val="tx1"/>
              </a:buClr>
              <a:buFont typeface="Arial" panose="020B0604020202020204" pitchFamily="34" charset="0"/>
              <a:buChar char="–"/>
              <a:defRPr lang="en-US" smtClean="0">
                <a:solidFill>
                  <a:schemeClr val="tx2"/>
                </a:solidFill>
              </a:defRPr>
            </a:lvl4pPr>
            <a:lvl5pPr marL="511175" indent="-163513">
              <a:buClr>
                <a:schemeClr val="tx1"/>
              </a:buClr>
              <a:buFont typeface="Arial" panose="020B0604020202020204" pitchFamily="34" charset="0"/>
              <a:buChar char="•"/>
              <a:defRPr lang="en-US">
                <a:solidFill>
                  <a:schemeClr val="tx2"/>
                </a:solidFill>
              </a:defRPr>
            </a:lvl5pPr>
            <a:lvl6pPr marL="685800" indent="-174625">
              <a:buClr>
                <a:schemeClr val="tx1"/>
              </a:buClr>
              <a:buFont typeface="Arial" panose="020B0604020202020204" pitchFamily="34" charset="0"/>
              <a:buChar char="–"/>
              <a:defRPr>
                <a:solidFill>
                  <a:schemeClr val="tx2"/>
                </a:solidFill>
              </a:defRPr>
            </a:lvl6pPr>
            <a:lvl7pPr marL="857250" indent="-174625">
              <a:buFont typeface="Arial" panose="020B0604020202020204" pitchFamily="34" charset="0"/>
              <a:buChar char="•"/>
              <a:defRPr/>
            </a:lvl7pPr>
            <a:lvl8pPr marL="1030288" indent="-173038">
              <a:defRPr/>
            </a:lvl8pPr>
            <a:lvl9pPr marL="1203325" indent="-173038">
              <a:defRPr/>
            </a:lvl9pPr>
          </a:lstStyle>
          <a:p>
            <a:pPr lvl="0"/>
            <a:r>
              <a:rPr lang="en-US"/>
              <a:t>Click to add Header</a:t>
            </a:r>
          </a:p>
          <a:p>
            <a:pPr lvl="1"/>
            <a:r>
              <a:rPr lang="en-US"/>
              <a:t>Body text</a:t>
            </a:r>
          </a:p>
          <a:p>
            <a:pPr lvl="2"/>
            <a:r>
              <a:rPr lang="en-US"/>
              <a:t>First-level bullet</a:t>
            </a:r>
          </a:p>
          <a:p>
            <a:pPr lvl="3"/>
            <a:r>
              <a:rPr lang="en-US"/>
              <a:t>Second-level bullet</a:t>
            </a:r>
          </a:p>
        </p:txBody>
      </p:sp>
      <p:sp>
        <p:nvSpPr>
          <p:cNvPr id="20" name="Content Placeholder 2"/>
          <p:cNvSpPr>
            <a:spLocks noGrp="1"/>
          </p:cNvSpPr>
          <p:nvPr>
            <p:ph sz="half" idx="11" hasCustomPrompt="1"/>
          </p:nvPr>
        </p:nvSpPr>
        <p:spPr bwMode="gray">
          <a:xfrm>
            <a:off x="5242353" y="3475038"/>
            <a:ext cx="1673788" cy="2266006"/>
          </a:xfrm>
        </p:spPr>
        <p:txBody>
          <a:bodyPr vert="horz" lIns="0" tIns="0" rIns="0" bIns="0" rtlCol="0">
            <a:noAutofit/>
          </a:bodyPr>
          <a:lstStyle>
            <a:lvl1pPr>
              <a:buClr>
                <a:schemeClr val="tx1"/>
              </a:buClr>
              <a:defRPr lang="en-US" sz="1800" b="1" cap="none" baseline="0" smtClean="0">
                <a:solidFill>
                  <a:schemeClr val="tx2"/>
                </a:solidFill>
              </a:defRPr>
            </a:lvl1pPr>
            <a:lvl2pPr marL="0" indent="0">
              <a:buClr>
                <a:schemeClr val="tx1"/>
              </a:buClr>
              <a:buNone/>
              <a:defRPr lang="en-US" smtClean="0">
                <a:solidFill>
                  <a:schemeClr val="tx2"/>
                </a:solidFill>
              </a:defRPr>
            </a:lvl2pPr>
            <a:lvl3pPr marL="174625" indent="-174625">
              <a:spcBef>
                <a:spcPts val="1200"/>
              </a:spcBef>
              <a:buClr>
                <a:schemeClr val="tx1"/>
              </a:buClr>
              <a:buFont typeface="Arial" panose="020B0604020202020204" pitchFamily="34" charset="0"/>
              <a:buChar char="•"/>
              <a:defRPr lang="en-US" sz="1400" smtClean="0">
                <a:solidFill>
                  <a:schemeClr val="tx2"/>
                </a:solidFill>
              </a:defRPr>
            </a:lvl3pPr>
            <a:lvl4pPr marL="347663" indent="-173038">
              <a:buClr>
                <a:schemeClr val="tx1"/>
              </a:buClr>
              <a:buFont typeface="Arial" panose="020B0604020202020204" pitchFamily="34" charset="0"/>
              <a:buChar char="–"/>
              <a:defRPr lang="en-US" smtClean="0">
                <a:solidFill>
                  <a:schemeClr val="tx2"/>
                </a:solidFill>
              </a:defRPr>
            </a:lvl4pPr>
            <a:lvl5pPr marL="511175" indent="-163513">
              <a:buClr>
                <a:schemeClr val="tx1"/>
              </a:buClr>
              <a:buFont typeface="Arial" panose="020B0604020202020204" pitchFamily="34" charset="0"/>
              <a:buChar char="•"/>
              <a:defRPr lang="en-US">
                <a:solidFill>
                  <a:schemeClr val="tx2"/>
                </a:solidFill>
              </a:defRPr>
            </a:lvl5pPr>
            <a:lvl6pPr marL="685800" indent="-174625">
              <a:buClr>
                <a:schemeClr val="tx1"/>
              </a:buClr>
              <a:buFont typeface="Arial" panose="020B0604020202020204" pitchFamily="34" charset="0"/>
              <a:buChar char="–"/>
              <a:defRPr>
                <a:solidFill>
                  <a:schemeClr val="tx2"/>
                </a:solidFill>
              </a:defRPr>
            </a:lvl6pPr>
            <a:lvl7pPr marL="857250" indent="-174625">
              <a:buFont typeface="Arial" panose="020B0604020202020204" pitchFamily="34" charset="0"/>
              <a:buChar char="•"/>
              <a:defRPr/>
            </a:lvl7pPr>
            <a:lvl8pPr marL="1030288" indent="-173038">
              <a:defRPr/>
            </a:lvl8pPr>
            <a:lvl9pPr marL="1203325" indent="-173038">
              <a:defRPr/>
            </a:lvl9pPr>
          </a:lstStyle>
          <a:p>
            <a:pPr lvl="0"/>
            <a:r>
              <a:rPr lang="en-US"/>
              <a:t>Click to add Header</a:t>
            </a:r>
          </a:p>
          <a:p>
            <a:pPr lvl="1"/>
            <a:r>
              <a:rPr lang="en-US"/>
              <a:t>Body text</a:t>
            </a:r>
          </a:p>
          <a:p>
            <a:pPr lvl="2"/>
            <a:r>
              <a:rPr lang="en-US"/>
              <a:t>First-level bullet</a:t>
            </a:r>
          </a:p>
          <a:p>
            <a:pPr lvl="3"/>
            <a:r>
              <a:rPr lang="en-US"/>
              <a:t>Second-level bullet</a:t>
            </a:r>
          </a:p>
        </p:txBody>
      </p:sp>
      <p:sp>
        <p:nvSpPr>
          <p:cNvPr id="21" name="Content Placeholder 2"/>
          <p:cNvSpPr>
            <a:spLocks noGrp="1"/>
          </p:cNvSpPr>
          <p:nvPr>
            <p:ph sz="half" idx="12" hasCustomPrompt="1"/>
          </p:nvPr>
        </p:nvSpPr>
        <p:spPr bwMode="gray">
          <a:xfrm>
            <a:off x="7331059" y="3475038"/>
            <a:ext cx="1673788" cy="2266006"/>
          </a:xfrm>
        </p:spPr>
        <p:txBody>
          <a:bodyPr vert="horz" lIns="0" tIns="0" rIns="0" bIns="0" rtlCol="0">
            <a:noAutofit/>
          </a:bodyPr>
          <a:lstStyle>
            <a:lvl1pPr>
              <a:buClr>
                <a:schemeClr val="tx1"/>
              </a:buClr>
              <a:defRPr lang="en-US" sz="1800" b="1" cap="none" baseline="0" smtClean="0">
                <a:solidFill>
                  <a:schemeClr val="tx2"/>
                </a:solidFill>
              </a:defRPr>
            </a:lvl1pPr>
            <a:lvl2pPr marL="0" indent="0">
              <a:buClr>
                <a:schemeClr val="tx1"/>
              </a:buClr>
              <a:buNone/>
              <a:defRPr lang="en-US" smtClean="0">
                <a:solidFill>
                  <a:schemeClr val="tx2"/>
                </a:solidFill>
              </a:defRPr>
            </a:lvl2pPr>
            <a:lvl3pPr marL="174625" indent="-174625">
              <a:spcBef>
                <a:spcPts val="1200"/>
              </a:spcBef>
              <a:buClr>
                <a:schemeClr val="tx1"/>
              </a:buClr>
              <a:buFont typeface="Arial" panose="020B0604020202020204" pitchFamily="34" charset="0"/>
              <a:buChar char="•"/>
              <a:defRPr lang="en-US" sz="1400" smtClean="0">
                <a:solidFill>
                  <a:schemeClr val="tx2"/>
                </a:solidFill>
              </a:defRPr>
            </a:lvl3pPr>
            <a:lvl4pPr marL="347663" indent="-173038">
              <a:buClr>
                <a:schemeClr val="tx1"/>
              </a:buClr>
              <a:buFont typeface="Arial" panose="020B0604020202020204" pitchFamily="34" charset="0"/>
              <a:buChar char="–"/>
              <a:defRPr lang="en-US" smtClean="0">
                <a:solidFill>
                  <a:schemeClr val="tx2"/>
                </a:solidFill>
              </a:defRPr>
            </a:lvl4pPr>
            <a:lvl5pPr marL="511175" indent="-163513">
              <a:buClr>
                <a:schemeClr val="tx1"/>
              </a:buClr>
              <a:buFont typeface="Arial" panose="020B0604020202020204" pitchFamily="34" charset="0"/>
              <a:buChar char="•"/>
              <a:defRPr lang="en-US">
                <a:solidFill>
                  <a:schemeClr val="tx2"/>
                </a:solidFill>
              </a:defRPr>
            </a:lvl5pPr>
            <a:lvl6pPr marL="685800" indent="-174625">
              <a:buClr>
                <a:schemeClr val="tx1"/>
              </a:buClr>
              <a:buFont typeface="Arial" panose="020B0604020202020204" pitchFamily="34" charset="0"/>
              <a:buChar char="–"/>
              <a:defRPr>
                <a:solidFill>
                  <a:schemeClr val="tx2"/>
                </a:solidFill>
              </a:defRPr>
            </a:lvl6pPr>
            <a:lvl7pPr marL="857250" indent="-174625">
              <a:buFont typeface="Arial" panose="020B0604020202020204" pitchFamily="34" charset="0"/>
              <a:buChar char="•"/>
              <a:defRPr/>
            </a:lvl7pPr>
            <a:lvl8pPr marL="1030288" indent="-173038">
              <a:defRPr/>
            </a:lvl8pPr>
            <a:lvl9pPr marL="1203325" indent="-173038">
              <a:defRPr/>
            </a:lvl9pPr>
          </a:lstStyle>
          <a:p>
            <a:pPr lvl="0"/>
            <a:r>
              <a:rPr lang="en-US"/>
              <a:t>Click to add Header</a:t>
            </a:r>
          </a:p>
          <a:p>
            <a:pPr lvl="1"/>
            <a:r>
              <a:rPr lang="en-US"/>
              <a:t>Body text</a:t>
            </a:r>
          </a:p>
          <a:p>
            <a:pPr lvl="2"/>
            <a:r>
              <a:rPr lang="en-US"/>
              <a:t>First-level bullet</a:t>
            </a:r>
          </a:p>
          <a:p>
            <a:pPr lvl="3"/>
            <a:r>
              <a:rPr lang="en-US"/>
              <a:t>Second-level bullet</a:t>
            </a:r>
          </a:p>
        </p:txBody>
      </p:sp>
      <p:sp>
        <p:nvSpPr>
          <p:cNvPr id="22" name="Content Placeholder 2"/>
          <p:cNvSpPr>
            <a:spLocks noGrp="1"/>
          </p:cNvSpPr>
          <p:nvPr>
            <p:ph sz="half" idx="13" hasCustomPrompt="1"/>
          </p:nvPr>
        </p:nvSpPr>
        <p:spPr bwMode="gray">
          <a:xfrm>
            <a:off x="9419765" y="3475038"/>
            <a:ext cx="1673788" cy="2266006"/>
          </a:xfrm>
        </p:spPr>
        <p:txBody>
          <a:bodyPr vert="horz" lIns="0" tIns="0" rIns="0" bIns="0" rtlCol="0">
            <a:noAutofit/>
          </a:bodyPr>
          <a:lstStyle>
            <a:lvl1pPr>
              <a:buClr>
                <a:schemeClr val="tx1"/>
              </a:buClr>
              <a:defRPr lang="en-US" sz="1800" b="1" cap="none" baseline="0" smtClean="0">
                <a:solidFill>
                  <a:schemeClr val="tx2"/>
                </a:solidFill>
              </a:defRPr>
            </a:lvl1pPr>
            <a:lvl2pPr marL="0" indent="0">
              <a:buClr>
                <a:schemeClr val="tx1"/>
              </a:buClr>
              <a:buNone/>
              <a:defRPr lang="en-US" smtClean="0">
                <a:solidFill>
                  <a:schemeClr val="tx2"/>
                </a:solidFill>
              </a:defRPr>
            </a:lvl2pPr>
            <a:lvl3pPr marL="174625" indent="-174625">
              <a:spcBef>
                <a:spcPts val="1200"/>
              </a:spcBef>
              <a:buClr>
                <a:schemeClr val="tx1"/>
              </a:buClr>
              <a:buFont typeface="Arial" panose="020B0604020202020204" pitchFamily="34" charset="0"/>
              <a:buChar char="•"/>
              <a:defRPr lang="en-US" sz="1400" smtClean="0">
                <a:solidFill>
                  <a:schemeClr val="tx2"/>
                </a:solidFill>
              </a:defRPr>
            </a:lvl3pPr>
            <a:lvl4pPr marL="347663" indent="-173038">
              <a:buClr>
                <a:schemeClr val="tx1"/>
              </a:buClr>
              <a:buFont typeface="Arial" panose="020B0604020202020204" pitchFamily="34" charset="0"/>
              <a:buChar char="–"/>
              <a:defRPr lang="en-US" smtClean="0">
                <a:solidFill>
                  <a:schemeClr val="tx2"/>
                </a:solidFill>
              </a:defRPr>
            </a:lvl4pPr>
            <a:lvl5pPr marL="511175" indent="-163513">
              <a:buClr>
                <a:schemeClr val="tx1"/>
              </a:buClr>
              <a:buFont typeface="Arial" panose="020B0604020202020204" pitchFamily="34" charset="0"/>
              <a:buChar char="•"/>
              <a:defRPr lang="en-US">
                <a:solidFill>
                  <a:schemeClr val="tx2"/>
                </a:solidFill>
              </a:defRPr>
            </a:lvl5pPr>
            <a:lvl6pPr marL="685800" indent="-174625">
              <a:buClr>
                <a:schemeClr val="tx1"/>
              </a:buClr>
              <a:buFont typeface="Arial" panose="020B0604020202020204" pitchFamily="34" charset="0"/>
              <a:buChar char="–"/>
              <a:defRPr>
                <a:solidFill>
                  <a:schemeClr val="tx2"/>
                </a:solidFill>
              </a:defRPr>
            </a:lvl6pPr>
            <a:lvl7pPr marL="857250" indent="-174625">
              <a:buFont typeface="Arial" panose="020B0604020202020204" pitchFamily="34" charset="0"/>
              <a:buChar char="•"/>
              <a:defRPr/>
            </a:lvl7pPr>
            <a:lvl8pPr marL="1030288" indent="-173038">
              <a:defRPr/>
            </a:lvl8pPr>
            <a:lvl9pPr marL="1203325" indent="-173038">
              <a:defRPr/>
            </a:lvl9pPr>
          </a:lstStyle>
          <a:p>
            <a:pPr lvl="0"/>
            <a:r>
              <a:rPr lang="en-US"/>
              <a:t>Click to add Header</a:t>
            </a:r>
          </a:p>
          <a:p>
            <a:pPr lvl="1"/>
            <a:r>
              <a:rPr lang="en-US"/>
              <a:t>Body text</a:t>
            </a:r>
          </a:p>
          <a:p>
            <a:pPr lvl="2"/>
            <a:r>
              <a:rPr lang="en-US"/>
              <a:t>First-level bullet</a:t>
            </a:r>
          </a:p>
          <a:p>
            <a:pPr lvl="3"/>
            <a:r>
              <a:rPr lang="en-US"/>
              <a:t>Second-level bullet</a:t>
            </a:r>
          </a:p>
        </p:txBody>
      </p:sp>
    </p:spTree>
    <p:extLst>
      <p:ext uri="{BB962C8B-B14F-4D97-AF65-F5344CB8AC3E}">
        <p14:creationId xmlns:p14="http://schemas.microsoft.com/office/powerpoint/2010/main" val="3624464357"/>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Full page char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solidFill>
                  <a:schemeClr val="tx2"/>
                </a:solidFill>
              </a:defRPr>
            </a:lvl1pPr>
          </a:lstStyle>
          <a:p>
            <a:r>
              <a:rPr lang="en-US"/>
              <a:t>Click to add title for chart layout</a:t>
            </a:r>
          </a:p>
        </p:txBody>
      </p:sp>
      <p:sp>
        <p:nvSpPr>
          <p:cNvPr id="9" name="Content Placeholder 3">
            <a:extLst>
              <a:ext uri="{FF2B5EF4-FFF2-40B4-BE49-F238E27FC236}">
                <a16:creationId xmlns:a16="http://schemas.microsoft.com/office/drawing/2014/main" id="{579139DC-E144-408E-AD8A-E4105642CD13}"/>
              </a:ext>
            </a:extLst>
          </p:cNvPr>
          <p:cNvSpPr>
            <a:spLocks noGrp="1"/>
          </p:cNvSpPr>
          <p:nvPr>
            <p:ph sz="quarter" idx="10"/>
          </p:nvPr>
        </p:nvSpPr>
        <p:spPr>
          <a:xfrm>
            <a:off x="1570035" y="1752601"/>
            <a:ext cx="9051932" cy="2975735"/>
          </a:xfrm>
        </p:spPr>
        <p:txBody>
          <a:bodyPr/>
          <a:lstStyle>
            <a:lvl1pPr>
              <a:defRPr>
                <a:solidFill>
                  <a:schemeClr val="tx2"/>
                </a:solidFill>
              </a:defRPr>
            </a:lvl1pPr>
          </a:lstStyle>
          <a:p>
            <a:pPr lvl="0"/>
            <a:endParaRPr lang="en-US"/>
          </a:p>
        </p:txBody>
      </p:sp>
    </p:spTree>
    <p:extLst>
      <p:ext uri="{BB962C8B-B14F-4D97-AF65-F5344CB8AC3E}">
        <p14:creationId xmlns:p14="http://schemas.microsoft.com/office/powerpoint/2010/main" val="270110439"/>
      </p:ext>
    </p:extLst>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hart with tex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solidFill>
                  <a:schemeClr val="tx2"/>
                </a:solidFill>
              </a:defRPr>
            </a:lvl1pPr>
          </a:lstStyle>
          <a:p>
            <a:r>
              <a:rPr lang="en-US"/>
              <a:t>Click to add title for chart with text layout</a:t>
            </a:r>
          </a:p>
        </p:txBody>
      </p:sp>
      <p:sp>
        <p:nvSpPr>
          <p:cNvPr id="7" name="Content Placeholder 3">
            <a:extLst>
              <a:ext uri="{FF2B5EF4-FFF2-40B4-BE49-F238E27FC236}">
                <a16:creationId xmlns:a16="http://schemas.microsoft.com/office/drawing/2014/main" id="{579139DC-E144-408E-AD8A-E4105642CD13}"/>
              </a:ext>
            </a:extLst>
          </p:cNvPr>
          <p:cNvSpPr>
            <a:spLocks noGrp="1"/>
          </p:cNvSpPr>
          <p:nvPr>
            <p:ph sz="quarter" idx="10"/>
          </p:nvPr>
        </p:nvSpPr>
        <p:spPr>
          <a:xfrm>
            <a:off x="4447653" y="1764793"/>
            <a:ext cx="7174286" cy="2975735"/>
          </a:xfrm>
        </p:spPr>
        <p:txBody>
          <a:bodyPr>
            <a:noAutofit/>
          </a:bodyPr>
          <a:lstStyle>
            <a:lvl1pPr>
              <a:defRPr>
                <a:solidFill>
                  <a:schemeClr val="tx2"/>
                </a:solidFill>
              </a:defRPr>
            </a:lvl1pPr>
          </a:lstStyle>
          <a:p>
            <a:pPr lvl="0"/>
            <a:endParaRPr lang="en-US"/>
          </a:p>
        </p:txBody>
      </p:sp>
      <p:sp>
        <p:nvSpPr>
          <p:cNvPr id="13" name="Content Placeholder 2"/>
          <p:cNvSpPr>
            <a:spLocks noGrp="1"/>
          </p:cNvSpPr>
          <p:nvPr>
            <p:ph idx="1" hasCustomPrompt="1"/>
          </p:nvPr>
        </p:nvSpPr>
        <p:spPr bwMode="gray">
          <a:xfrm>
            <a:off x="557928" y="1767531"/>
            <a:ext cx="3439040" cy="2971800"/>
          </a:xfrm>
        </p:spPr>
        <p:txBody>
          <a:bodyPr/>
          <a:lstStyle>
            <a:lvl1pPr>
              <a:buClrTx/>
              <a:defRPr sz="1800" b="1" cap="none" baseline="0">
                <a:solidFill>
                  <a:schemeClr val="tx2"/>
                </a:solidFill>
              </a:defRPr>
            </a:lvl1pPr>
            <a:lvl2pPr marL="0" indent="0">
              <a:buClrTx/>
              <a:buNone/>
              <a:defRPr baseline="0">
                <a:solidFill>
                  <a:schemeClr val="tx2"/>
                </a:solidFill>
              </a:defRPr>
            </a:lvl2pPr>
            <a:lvl3pPr marL="177800" indent="-177800">
              <a:spcBef>
                <a:spcPts val="1200"/>
              </a:spcBef>
              <a:buClrTx/>
              <a:buFont typeface="Arial" panose="020B0604020202020204" pitchFamily="34" charset="0"/>
              <a:buChar char="•"/>
              <a:defRPr sz="1400" baseline="0">
                <a:solidFill>
                  <a:schemeClr val="tx2"/>
                </a:solidFill>
              </a:defRPr>
            </a:lvl3pPr>
            <a:lvl4pPr marL="342900" indent="-165100">
              <a:buClrTx/>
              <a:buFont typeface="Arial" panose="020B0604020202020204" pitchFamily="34" charset="0"/>
              <a:buChar char="–"/>
              <a:defRPr sz="1400">
                <a:solidFill>
                  <a:schemeClr val="tx2"/>
                </a:solidFill>
              </a:defRPr>
            </a:lvl4pPr>
            <a:lvl5pPr marL="515938" indent="-173038">
              <a:buClrTx/>
              <a:buFont typeface="Arial" panose="020B0604020202020204" pitchFamily="34" charset="0"/>
              <a:buChar char="•"/>
              <a:defRPr sz="1400">
                <a:solidFill>
                  <a:schemeClr val="tx2"/>
                </a:solidFill>
              </a:defRPr>
            </a:lvl5pPr>
            <a:lvl6pPr marL="687388" indent="-171450">
              <a:buClrTx/>
              <a:buFont typeface="Arial" panose="020B0604020202020204" pitchFamily="34" charset="0"/>
              <a:buChar char="–"/>
              <a:defRPr sz="1400">
                <a:solidFill>
                  <a:schemeClr val="tx2"/>
                </a:solidFill>
              </a:defRPr>
            </a:lvl6pPr>
            <a:lvl7pPr marL="860425" indent="-173038">
              <a:buClrTx/>
              <a:buFont typeface="Arial" panose="020B0604020202020204" pitchFamily="34" charset="0"/>
              <a:buChar char="•"/>
              <a:defRPr/>
            </a:lvl7pPr>
            <a:lvl8pPr marL="1031875" indent="-171450">
              <a:buClrTx/>
              <a:buFont typeface="Arial" panose="020B0604020202020204" pitchFamily="34" charset="0"/>
              <a:buChar char="–"/>
              <a:defRPr/>
            </a:lvl8pPr>
            <a:lvl9pPr marL="1203325" indent="-171450">
              <a:buClrTx/>
              <a:buFont typeface="Arial" panose="020B0604020202020204" pitchFamily="34" charset="0"/>
              <a:buChar char="•"/>
              <a:defRPr baseline="0"/>
            </a:lvl9pPr>
          </a:lstStyle>
          <a:p>
            <a:pPr lvl="0"/>
            <a:r>
              <a:rPr lang="en-US"/>
              <a:t>Click to add Header</a:t>
            </a:r>
          </a:p>
          <a:p>
            <a:pPr lvl="1"/>
            <a:r>
              <a:rPr lang="en-US"/>
              <a:t>Body text</a:t>
            </a:r>
          </a:p>
          <a:p>
            <a:pPr lvl="2"/>
            <a:r>
              <a:rPr lang="en-US"/>
              <a:t>First-level bullet</a:t>
            </a:r>
          </a:p>
          <a:p>
            <a:pPr lvl="3"/>
            <a:r>
              <a:rPr lang="en-US"/>
              <a:t>Second-level bullet</a:t>
            </a:r>
          </a:p>
          <a:p>
            <a:pPr lvl="4"/>
            <a:r>
              <a:rPr lang="en-US"/>
              <a:t>Third-level bullet</a:t>
            </a:r>
          </a:p>
          <a:p>
            <a:pPr lvl="5"/>
            <a:r>
              <a:rPr lang="en-US"/>
              <a:t>Fourth-level bullet</a:t>
            </a:r>
          </a:p>
          <a:p>
            <a:pPr lvl="6"/>
            <a:r>
              <a:rPr lang="en-US"/>
              <a:t>Fifth-level bullet</a:t>
            </a:r>
          </a:p>
          <a:p>
            <a:pPr lvl="7"/>
            <a:r>
              <a:rPr lang="en-US"/>
              <a:t>Sixth-level bullet</a:t>
            </a:r>
          </a:p>
          <a:p>
            <a:pPr lvl="8"/>
            <a:r>
              <a:rPr lang="en-US"/>
              <a:t>Seventh-level bullet</a:t>
            </a:r>
          </a:p>
        </p:txBody>
      </p:sp>
    </p:spTree>
    <p:extLst>
      <p:ext uri="{BB962C8B-B14F-4D97-AF65-F5344CB8AC3E}">
        <p14:creationId xmlns:p14="http://schemas.microsoft.com/office/powerpoint/2010/main" val="1407346835"/>
      </p:ext>
    </p:extLst>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139F72-CEC0-495F-8477-192D60A880E2}"/>
              </a:ext>
            </a:extLst>
          </p:cNvPr>
          <p:cNvSpPr/>
          <p:nvPr userDrawn="1"/>
        </p:nvSpPr>
        <p:spPr>
          <a:xfrm>
            <a:off x="6096000" y="0"/>
            <a:ext cx="609600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a:latin typeface="+mn-lt"/>
              <a:cs typeface="Arial" panose="020B0604020202020204" pitchFamily="34" charset="0"/>
            </a:endParaRPr>
          </a:p>
        </p:txBody>
      </p:sp>
      <p:sp>
        <p:nvSpPr>
          <p:cNvPr id="2" name="Title 1"/>
          <p:cNvSpPr>
            <a:spLocks noGrp="1"/>
          </p:cNvSpPr>
          <p:nvPr>
            <p:ph type="title" hasCustomPrompt="1"/>
          </p:nvPr>
        </p:nvSpPr>
        <p:spPr>
          <a:xfrm>
            <a:off x="557929" y="530351"/>
            <a:ext cx="4884168" cy="713232"/>
          </a:xfrm>
        </p:spPr>
        <p:txBody>
          <a:bodyPr/>
          <a:lstStyle>
            <a:lvl1pPr>
              <a:defRPr>
                <a:solidFill>
                  <a:schemeClr val="tx2"/>
                </a:solidFill>
              </a:defRPr>
            </a:lvl1pPr>
          </a:lstStyle>
          <a:p>
            <a:r>
              <a:rPr lang="en-US"/>
              <a:t>Click to add title for comparison slide</a:t>
            </a:r>
          </a:p>
        </p:txBody>
      </p:sp>
      <p:sp>
        <p:nvSpPr>
          <p:cNvPr id="15" name="Freeform 5"/>
          <p:cNvSpPr>
            <a:spLocks noEditPoints="1"/>
          </p:cNvSpPr>
          <p:nvPr userDrawn="1"/>
        </p:nvSpPr>
        <p:spPr bwMode="auto">
          <a:xfrm>
            <a:off x="10687822" y="6352940"/>
            <a:ext cx="932645" cy="180538"/>
          </a:xfrm>
          <a:custGeom>
            <a:avLst/>
            <a:gdLst>
              <a:gd name="T0" fmla="*/ 657 w 759"/>
              <a:gd name="T1" fmla="*/ 27 h 144"/>
              <a:gd name="T2" fmla="*/ 649 w 759"/>
              <a:gd name="T3" fmla="*/ 50 h 144"/>
              <a:gd name="T4" fmla="*/ 664 w 759"/>
              <a:gd name="T5" fmla="*/ 74 h 144"/>
              <a:gd name="T6" fmla="*/ 705 w 759"/>
              <a:gd name="T7" fmla="*/ 142 h 144"/>
              <a:gd name="T8" fmla="*/ 641 w 759"/>
              <a:gd name="T9" fmla="*/ 108 h 144"/>
              <a:gd name="T10" fmla="*/ 669 w 759"/>
              <a:gd name="T11" fmla="*/ 121 h 144"/>
              <a:gd name="T12" fmla="*/ 326 w 759"/>
              <a:gd name="T13" fmla="*/ 95 h 144"/>
              <a:gd name="T14" fmla="*/ 392 w 759"/>
              <a:gd name="T15" fmla="*/ 60 h 144"/>
              <a:gd name="T16" fmla="*/ 268 w 759"/>
              <a:gd name="T17" fmla="*/ 74 h 144"/>
              <a:gd name="T18" fmla="*/ 180 w 759"/>
              <a:gd name="T19" fmla="*/ 33 h 144"/>
              <a:gd name="T20" fmla="*/ 233 w 759"/>
              <a:gd name="T21" fmla="*/ 72 h 144"/>
              <a:gd name="T22" fmla="*/ 170 w 759"/>
              <a:gd name="T23" fmla="*/ 108 h 144"/>
              <a:gd name="T24" fmla="*/ 267 w 759"/>
              <a:gd name="T25" fmla="*/ 110 h 144"/>
              <a:gd name="T26" fmla="*/ 350 w 759"/>
              <a:gd name="T27" fmla="*/ 144 h 144"/>
              <a:gd name="T28" fmla="*/ 356 w 759"/>
              <a:gd name="T29" fmla="*/ 121 h 144"/>
              <a:gd name="T30" fmla="*/ 227 w 759"/>
              <a:gd name="T31" fmla="*/ 93 h 144"/>
              <a:gd name="T32" fmla="*/ 222 w 759"/>
              <a:gd name="T33" fmla="*/ 122 h 144"/>
              <a:gd name="T34" fmla="*/ 358 w 759"/>
              <a:gd name="T35" fmla="*/ 60 h 144"/>
              <a:gd name="T36" fmla="*/ 592 w 759"/>
              <a:gd name="T37" fmla="*/ 90 h 144"/>
              <a:gd name="T38" fmla="*/ 489 w 759"/>
              <a:gd name="T39" fmla="*/ 30 h 144"/>
              <a:gd name="T40" fmla="*/ 527 w 759"/>
              <a:gd name="T41" fmla="*/ 142 h 144"/>
              <a:gd name="T42" fmla="*/ 539 w 759"/>
              <a:gd name="T43" fmla="*/ 50 h 144"/>
              <a:gd name="T44" fmla="*/ 556 w 759"/>
              <a:gd name="T45" fmla="*/ 142 h 144"/>
              <a:gd name="T46" fmla="*/ 473 w 759"/>
              <a:gd name="T47" fmla="*/ 117 h 144"/>
              <a:gd name="T48" fmla="*/ 413 w 759"/>
              <a:gd name="T49" fmla="*/ 108 h 144"/>
              <a:gd name="T50" fmla="*/ 401 w 759"/>
              <a:gd name="T51" fmla="*/ 35 h 144"/>
              <a:gd name="T52" fmla="*/ 449 w 759"/>
              <a:gd name="T53" fmla="*/ 30 h 144"/>
              <a:gd name="T54" fmla="*/ 448 w 759"/>
              <a:gd name="T55" fmla="*/ 54 h 144"/>
              <a:gd name="T56" fmla="*/ 473 w 759"/>
              <a:gd name="T57" fmla="*/ 117 h 144"/>
              <a:gd name="T58" fmla="*/ 79 w 759"/>
              <a:gd name="T59" fmla="*/ 43 h 144"/>
              <a:gd name="T60" fmla="*/ 125 w 759"/>
              <a:gd name="T61" fmla="*/ 22 h 144"/>
              <a:gd name="T62" fmla="*/ 79 w 759"/>
              <a:gd name="T63" fmla="*/ 144 h 144"/>
              <a:gd name="T64" fmla="*/ 32 w 759"/>
              <a:gd name="T65" fmla="*/ 22 h 144"/>
              <a:gd name="T66" fmla="*/ 730 w 759"/>
              <a:gd name="T67" fmla="*/ 27 h 144"/>
              <a:gd name="T68" fmla="*/ 723 w 759"/>
              <a:gd name="T69" fmla="*/ 51 h 144"/>
              <a:gd name="T70" fmla="*/ 711 w 759"/>
              <a:gd name="T71" fmla="*/ 31 h 144"/>
              <a:gd name="T72" fmla="*/ 741 w 759"/>
              <a:gd name="T73" fmla="*/ 27 h 144"/>
              <a:gd name="T74" fmla="*/ 747 w 759"/>
              <a:gd name="T75" fmla="*/ 46 h 144"/>
              <a:gd name="T76" fmla="*/ 759 w 759"/>
              <a:gd name="T77" fmla="*/ 27 h 144"/>
              <a:gd name="T78" fmla="*/ 755 w 759"/>
              <a:gd name="T79" fmla="*/ 42 h 144"/>
              <a:gd name="T80" fmla="*/ 752 w 759"/>
              <a:gd name="T81" fmla="*/ 41 h 144"/>
              <a:gd name="T82" fmla="*/ 742 w 759"/>
              <a:gd name="T83" fmla="*/ 41 h 144"/>
              <a:gd name="T84" fmla="*/ 739 w 759"/>
              <a:gd name="T85" fmla="*/ 42 h 144"/>
              <a:gd name="T86" fmla="*/ 735 w 759"/>
              <a:gd name="T87" fmla="*/ 2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59" h="144">
                <a:moveTo>
                  <a:pt x="704" y="110"/>
                </a:moveTo>
                <a:cubicBezTo>
                  <a:pt x="704" y="100"/>
                  <a:pt x="705" y="86"/>
                  <a:pt x="705" y="69"/>
                </a:cubicBezTo>
                <a:cubicBezTo>
                  <a:pt x="705" y="38"/>
                  <a:pt x="692" y="27"/>
                  <a:pt x="657" y="27"/>
                </a:cubicBezTo>
                <a:cubicBezTo>
                  <a:pt x="640" y="27"/>
                  <a:pt x="625" y="29"/>
                  <a:pt x="616" y="33"/>
                </a:cubicBezTo>
                <a:cubicBezTo>
                  <a:pt x="618" y="58"/>
                  <a:pt x="618" y="58"/>
                  <a:pt x="618" y="58"/>
                </a:cubicBezTo>
                <a:cubicBezTo>
                  <a:pt x="626" y="54"/>
                  <a:pt x="637" y="50"/>
                  <a:pt x="649" y="50"/>
                </a:cubicBezTo>
                <a:cubicBezTo>
                  <a:pt x="665" y="50"/>
                  <a:pt x="669" y="56"/>
                  <a:pt x="669" y="72"/>
                </a:cubicBezTo>
                <a:cubicBezTo>
                  <a:pt x="669" y="74"/>
                  <a:pt x="669" y="74"/>
                  <a:pt x="669" y="74"/>
                </a:cubicBezTo>
                <a:cubicBezTo>
                  <a:pt x="668" y="74"/>
                  <a:pt x="665" y="74"/>
                  <a:pt x="664" y="74"/>
                </a:cubicBezTo>
                <a:cubicBezTo>
                  <a:pt x="624" y="74"/>
                  <a:pt x="606" y="86"/>
                  <a:pt x="606" y="108"/>
                </a:cubicBezTo>
                <a:cubicBezTo>
                  <a:pt x="606" y="131"/>
                  <a:pt x="618" y="144"/>
                  <a:pt x="650" y="144"/>
                </a:cubicBezTo>
                <a:cubicBezTo>
                  <a:pt x="667" y="144"/>
                  <a:pt x="684" y="142"/>
                  <a:pt x="705" y="142"/>
                </a:cubicBezTo>
                <a:cubicBezTo>
                  <a:pt x="704" y="133"/>
                  <a:pt x="704" y="120"/>
                  <a:pt x="704" y="110"/>
                </a:cubicBezTo>
                <a:close/>
                <a:moveTo>
                  <a:pt x="658" y="122"/>
                </a:moveTo>
                <a:cubicBezTo>
                  <a:pt x="646" y="122"/>
                  <a:pt x="641" y="118"/>
                  <a:pt x="641" y="108"/>
                </a:cubicBezTo>
                <a:cubicBezTo>
                  <a:pt x="641" y="99"/>
                  <a:pt x="648" y="93"/>
                  <a:pt x="664" y="93"/>
                </a:cubicBezTo>
                <a:cubicBezTo>
                  <a:pt x="666" y="93"/>
                  <a:pt x="667" y="93"/>
                  <a:pt x="669" y="93"/>
                </a:cubicBezTo>
                <a:cubicBezTo>
                  <a:pt x="669" y="103"/>
                  <a:pt x="668" y="114"/>
                  <a:pt x="669" y="121"/>
                </a:cubicBezTo>
                <a:cubicBezTo>
                  <a:pt x="666" y="122"/>
                  <a:pt x="662" y="122"/>
                  <a:pt x="658" y="122"/>
                </a:cubicBezTo>
                <a:close/>
                <a:moveTo>
                  <a:pt x="356" y="121"/>
                </a:moveTo>
                <a:cubicBezTo>
                  <a:pt x="336" y="121"/>
                  <a:pt x="326" y="111"/>
                  <a:pt x="326" y="95"/>
                </a:cubicBezTo>
                <a:cubicBezTo>
                  <a:pt x="326" y="94"/>
                  <a:pt x="326" y="94"/>
                  <a:pt x="326" y="94"/>
                </a:cubicBezTo>
                <a:cubicBezTo>
                  <a:pt x="329" y="95"/>
                  <a:pt x="336" y="95"/>
                  <a:pt x="340" y="95"/>
                </a:cubicBezTo>
                <a:cubicBezTo>
                  <a:pt x="375" y="95"/>
                  <a:pt x="392" y="84"/>
                  <a:pt x="392" y="60"/>
                </a:cubicBezTo>
                <a:cubicBezTo>
                  <a:pt x="392" y="40"/>
                  <a:pt x="378" y="27"/>
                  <a:pt x="346" y="27"/>
                </a:cubicBezTo>
                <a:cubicBezTo>
                  <a:pt x="307" y="27"/>
                  <a:pt x="292" y="44"/>
                  <a:pt x="288" y="75"/>
                </a:cubicBezTo>
                <a:cubicBezTo>
                  <a:pt x="283" y="75"/>
                  <a:pt x="277" y="74"/>
                  <a:pt x="268" y="74"/>
                </a:cubicBezTo>
                <a:cubicBezTo>
                  <a:pt x="268" y="73"/>
                  <a:pt x="268" y="71"/>
                  <a:pt x="268" y="69"/>
                </a:cubicBezTo>
                <a:cubicBezTo>
                  <a:pt x="268" y="38"/>
                  <a:pt x="255" y="27"/>
                  <a:pt x="221" y="27"/>
                </a:cubicBezTo>
                <a:cubicBezTo>
                  <a:pt x="204" y="27"/>
                  <a:pt x="189" y="29"/>
                  <a:pt x="180" y="33"/>
                </a:cubicBezTo>
                <a:cubicBezTo>
                  <a:pt x="181" y="58"/>
                  <a:pt x="181" y="58"/>
                  <a:pt x="181" y="58"/>
                </a:cubicBezTo>
                <a:cubicBezTo>
                  <a:pt x="189" y="54"/>
                  <a:pt x="201" y="50"/>
                  <a:pt x="212" y="50"/>
                </a:cubicBezTo>
                <a:cubicBezTo>
                  <a:pt x="228" y="50"/>
                  <a:pt x="233" y="56"/>
                  <a:pt x="233" y="72"/>
                </a:cubicBezTo>
                <a:cubicBezTo>
                  <a:pt x="233" y="74"/>
                  <a:pt x="233" y="74"/>
                  <a:pt x="233" y="74"/>
                </a:cubicBezTo>
                <a:cubicBezTo>
                  <a:pt x="232" y="74"/>
                  <a:pt x="229" y="74"/>
                  <a:pt x="227" y="74"/>
                </a:cubicBezTo>
                <a:cubicBezTo>
                  <a:pt x="188" y="74"/>
                  <a:pt x="170" y="86"/>
                  <a:pt x="170" y="108"/>
                </a:cubicBezTo>
                <a:cubicBezTo>
                  <a:pt x="170" y="131"/>
                  <a:pt x="181" y="144"/>
                  <a:pt x="213" y="144"/>
                </a:cubicBezTo>
                <a:cubicBezTo>
                  <a:pt x="230" y="144"/>
                  <a:pt x="247" y="142"/>
                  <a:pt x="269" y="142"/>
                </a:cubicBezTo>
                <a:cubicBezTo>
                  <a:pt x="267" y="133"/>
                  <a:pt x="267" y="120"/>
                  <a:pt x="267" y="110"/>
                </a:cubicBezTo>
                <a:cubicBezTo>
                  <a:pt x="267" y="106"/>
                  <a:pt x="267" y="100"/>
                  <a:pt x="268" y="94"/>
                </a:cubicBezTo>
                <a:cubicBezTo>
                  <a:pt x="277" y="94"/>
                  <a:pt x="284" y="94"/>
                  <a:pt x="288" y="94"/>
                </a:cubicBezTo>
                <a:cubicBezTo>
                  <a:pt x="291" y="131"/>
                  <a:pt x="310" y="144"/>
                  <a:pt x="350" y="144"/>
                </a:cubicBezTo>
                <a:cubicBezTo>
                  <a:pt x="364" y="144"/>
                  <a:pt x="379" y="142"/>
                  <a:pt x="387" y="138"/>
                </a:cubicBezTo>
                <a:cubicBezTo>
                  <a:pt x="386" y="113"/>
                  <a:pt x="386" y="113"/>
                  <a:pt x="386" y="113"/>
                </a:cubicBezTo>
                <a:cubicBezTo>
                  <a:pt x="378" y="118"/>
                  <a:pt x="367" y="121"/>
                  <a:pt x="356" y="121"/>
                </a:cubicBezTo>
                <a:close/>
                <a:moveTo>
                  <a:pt x="222" y="122"/>
                </a:moveTo>
                <a:cubicBezTo>
                  <a:pt x="210" y="122"/>
                  <a:pt x="205" y="118"/>
                  <a:pt x="205" y="108"/>
                </a:cubicBezTo>
                <a:cubicBezTo>
                  <a:pt x="205" y="99"/>
                  <a:pt x="211" y="93"/>
                  <a:pt x="227" y="93"/>
                </a:cubicBezTo>
                <a:cubicBezTo>
                  <a:pt x="229" y="93"/>
                  <a:pt x="231" y="93"/>
                  <a:pt x="232" y="93"/>
                </a:cubicBezTo>
                <a:cubicBezTo>
                  <a:pt x="232" y="103"/>
                  <a:pt x="232" y="114"/>
                  <a:pt x="232" y="121"/>
                </a:cubicBezTo>
                <a:cubicBezTo>
                  <a:pt x="230" y="122"/>
                  <a:pt x="225" y="122"/>
                  <a:pt x="222" y="122"/>
                </a:cubicBezTo>
                <a:close/>
                <a:moveTo>
                  <a:pt x="325" y="75"/>
                </a:moveTo>
                <a:cubicBezTo>
                  <a:pt x="325" y="59"/>
                  <a:pt x="330" y="48"/>
                  <a:pt x="345" y="48"/>
                </a:cubicBezTo>
                <a:cubicBezTo>
                  <a:pt x="353" y="48"/>
                  <a:pt x="358" y="52"/>
                  <a:pt x="358" y="60"/>
                </a:cubicBezTo>
                <a:cubicBezTo>
                  <a:pt x="358" y="71"/>
                  <a:pt x="351" y="76"/>
                  <a:pt x="336" y="76"/>
                </a:cubicBezTo>
                <a:cubicBezTo>
                  <a:pt x="332" y="76"/>
                  <a:pt x="328" y="76"/>
                  <a:pt x="325" y="75"/>
                </a:cubicBezTo>
                <a:close/>
                <a:moveTo>
                  <a:pt x="592" y="90"/>
                </a:moveTo>
                <a:cubicBezTo>
                  <a:pt x="592" y="80"/>
                  <a:pt x="592" y="68"/>
                  <a:pt x="592" y="68"/>
                </a:cubicBezTo>
                <a:cubicBezTo>
                  <a:pt x="592" y="39"/>
                  <a:pt x="580" y="27"/>
                  <a:pt x="545" y="27"/>
                </a:cubicBezTo>
                <a:cubicBezTo>
                  <a:pt x="525" y="27"/>
                  <a:pt x="511" y="30"/>
                  <a:pt x="489" y="30"/>
                </a:cubicBezTo>
                <a:cubicBezTo>
                  <a:pt x="490" y="50"/>
                  <a:pt x="490" y="75"/>
                  <a:pt x="490" y="90"/>
                </a:cubicBezTo>
                <a:cubicBezTo>
                  <a:pt x="490" y="105"/>
                  <a:pt x="490" y="133"/>
                  <a:pt x="489" y="142"/>
                </a:cubicBezTo>
                <a:cubicBezTo>
                  <a:pt x="527" y="142"/>
                  <a:pt x="527" y="142"/>
                  <a:pt x="527" y="142"/>
                </a:cubicBezTo>
                <a:cubicBezTo>
                  <a:pt x="526" y="133"/>
                  <a:pt x="525" y="107"/>
                  <a:pt x="525" y="90"/>
                </a:cubicBezTo>
                <a:cubicBezTo>
                  <a:pt x="525" y="80"/>
                  <a:pt x="525" y="68"/>
                  <a:pt x="526" y="52"/>
                </a:cubicBezTo>
                <a:cubicBezTo>
                  <a:pt x="529" y="51"/>
                  <a:pt x="534" y="50"/>
                  <a:pt x="539" y="50"/>
                </a:cubicBezTo>
                <a:cubicBezTo>
                  <a:pt x="552" y="50"/>
                  <a:pt x="557" y="56"/>
                  <a:pt x="557" y="73"/>
                </a:cubicBezTo>
                <a:cubicBezTo>
                  <a:pt x="557" y="73"/>
                  <a:pt x="557" y="83"/>
                  <a:pt x="557" y="90"/>
                </a:cubicBezTo>
                <a:cubicBezTo>
                  <a:pt x="557" y="105"/>
                  <a:pt x="556" y="133"/>
                  <a:pt x="556" y="142"/>
                </a:cubicBezTo>
                <a:cubicBezTo>
                  <a:pt x="593" y="142"/>
                  <a:pt x="593" y="142"/>
                  <a:pt x="593" y="142"/>
                </a:cubicBezTo>
                <a:cubicBezTo>
                  <a:pt x="593" y="133"/>
                  <a:pt x="592" y="107"/>
                  <a:pt x="592" y="90"/>
                </a:cubicBezTo>
                <a:close/>
                <a:moveTo>
                  <a:pt x="473" y="117"/>
                </a:moveTo>
                <a:cubicBezTo>
                  <a:pt x="475" y="142"/>
                  <a:pt x="475" y="142"/>
                  <a:pt x="475" y="142"/>
                </a:cubicBezTo>
                <a:cubicBezTo>
                  <a:pt x="472" y="142"/>
                  <a:pt x="463" y="144"/>
                  <a:pt x="451" y="144"/>
                </a:cubicBezTo>
                <a:cubicBezTo>
                  <a:pt x="426" y="144"/>
                  <a:pt x="413" y="134"/>
                  <a:pt x="413" y="108"/>
                </a:cubicBezTo>
                <a:cubicBezTo>
                  <a:pt x="413" y="88"/>
                  <a:pt x="413" y="66"/>
                  <a:pt x="414" y="54"/>
                </a:cubicBezTo>
                <a:cubicBezTo>
                  <a:pt x="401" y="54"/>
                  <a:pt x="401" y="54"/>
                  <a:pt x="401" y="54"/>
                </a:cubicBezTo>
                <a:cubicBezTo>
                  <a:pt x="401" y="49"/>
                  <a:pt x="401" y="41"/>
                  <a:pt x="401" y="35"/>
                </a:cubicBezTo>
                <a:cubicBezTo>
                  <a:pt x="420" y="32"/>
                  <a:pt x="426" y="21"/>
                  <a:pt x="429" y="0"/>
                </a:cubicBezTo>
                <a:cubicBezTo>
                  <a:pt x="450" y="0"/>
                  <a:pt x="450" y="0"/>
                  <a:pt x="450" y="0"/>
                </a:cubicBezTo>
                <a:cubicBezTo>
                  <a:pt x="449" y="9"/>
                  <a:pt x="449" y="22"/>
                  <a:pt x="449" y="30"/>
                </a:cubicBezTo>
                <a:cubicBezTo>
                  <a:pt x="471" y="30"/>
                  <a:pt x="471" y="30"/>
                  <a:pt x="471" y="30"/>
                </a:cubicBezTo>
                <a:cubicBezTo>
                  <a:pt x="471" y="54"/>
                  <a:pt x="471" y="54"/>
                  <a:pt x="471" y="54"/>
                </a:cubicBezTo>
                <a:cubicBezTo>
                  <a:pt x="448" y="54"/>
                  <a:pt x="448" y="54"/>
                  <a:pt x="448" y="54"/>
                </a:cubicBezTo>
                <a:cubicBezTo>
                  <a:pt x="448" y="98"/>
                  <a:pt x="448" y="98"/>
                  <a:pt x="448" y="98"/>
                </a:cubicBezTo>
                <a:cubicBezTo>
                  <a:pt x="448" y="115"/>
                  <a:pt x="452" y="119"/>
                  <a:pt x="463" y="119"/>
                </a:cubicBezTo>
                <a:cubicBezTo>
                  <a:pt x="467" y="119"/>
                  <a:pt x="471" y="118"/>
                  <a:pt x="473" y="117"/>
                </a:cubicBezTo>
                <a:close/>
                <a:moveTo>
                  <a:pt x="45" y="16"/>
                </a:moveTo>
                <a:cubicBezTo>
                  <a:pt x="50" y="16"/>
                  <a:pt x="54" y="18"/>
                  <a:pt x="58" y="22"/>
                </a:cubicBezTo>
                <a:cubicBezTo>
                  <a:pt x="79" y="43"/>
                  <a:pt x="79" y="43"/>
                  <a:pt x="79" y="43"/>
                </a:cubicBezTo>
                <a:cubicBezTo>
                  <a:pt x="100" y="22"/>
                  <a:pt x="100" y="22"/>
                  <a:pt x="100" y="22"/>
                </a:cubicBezTo>
                <a:cubicBezTo>
                  <a:pt x="103" y="18"/>
                  <a:pt x="108" y="16"/>
                  <a:pt x="112" y="16"/>
                </a:cubicBezTo>
                <a:cubicBezTo>
                  <a:pt x="117" y="16"/>
                  <a:pt x="122" y="18"/>
                  <a:pt x="125" y="22"/>
                </a:cubicBezTo>
                <a:cubicBezTo>
                  <a:pt x="151" y="47"/>
                  <a:pt x="151" y="47"/>
                  <a:pt x="151" y="47"/>
                </a:cubicBezTo>
                <a:cubicBezTo>
                  <a:pt x="158" y="54"/>
                  <a:pt x="158" y="65"/>
                  <a:pt x="151" y="73"/>
                </a:cubicBezTo>
                <a:cubicBezTo>
                  <a:pt x="79" y="144"/>
                  <a:pt x="79" y="144"/>
                  <a:pt x="79" y="144"/>
                </a:cubicBezTo>
                <a:cubicBezTo>
                  <a:pt x="7" y="73"/>
                  <a:pt x="7" y="73"/>
                  <a:pt x="7" y="73"/>
                </a:cubicBezTo>
                <a:cubicBezTo>
                  <a:pt x="0" y="65"/>
                  <a:pt x="0" y="54"/>
                  <a:pt x="7" y="47"/>
                </a:cubicBezTo>
                <a:cubicBezTo>
                  <a:pt x="32" y="22"/>
                  <a:pt x="32" y="22"/>
                  <a:pt x="32" y="22"/>
                </a:cubicBezTo>
                <a:cubicBezTo>
                  <a:pt x="36" y="18"/>
                  <a:pt x="41" y="16"/>
                  <a:pt x="45" y="16"/>
                </a:cubicBezTo>
                <a:moveTo>
                  <a:pt x="711" y="27"/>
                </a:moveTo>
                <a:cubicBezTo>
                  <a:pt x="730" y="27"/>
                  <a:pt x="730" y="27"/>
                  <a:pt x="730" y="27"/>
                </a:cubicBezTo>
                <a:cubicBezTo>
                  <a:pt x="730" y="31"/>
                  <a:pt x="730" y="31"/>
                  <a:pt x="730" y="31"/>
                </a:cubicBezTo>
                <a:cubicBezTo>
                  <a:pt x="723" y="31"/>
                  <a:pt x="723" y="31"/>
                  <a:pt x="723" y="31"/>
                </a:cubicBezTo>
                <a:cubicBezTo>
                  <a:pt x="723" y="51"/>
                  <a:pt x="723" y="51"/>
                  <a:pt x="723" y="51"/>
                </a:cubicBezTo>
                <a:cubicBezTo>
                  <a:pt x="718" y="51"/>
                  <a:pt x="718" y="51"/>
                  <a:pt x="718" y="51"/>
                </a:cubicBezTo>
                <a:cubicBezTo>
                  <a:pt x="718" y="31"/>
                  <a:pt x="718" y="31"/>
                  <a:pt x="718" y="31"/>
                </a:cubicBezTo>
                <a:cubicBezTo>
                  <a:pt x="711" y="31"/>
                  <a:pt x="711" y="31"/>
                  <a:pt x="711" y="31"/>
                </a:cubicBezTo>
                <a:lnTo>
                  <a:pt x="711" y="27"/>
                </a:lnTo>
                <a:close/>
                <a:moveTo>
                  <a:pt x="735" y="27"/>
                </a:moveTo>
                <a:cubicBezTo>
                  <a:pt x="741" y="27"/>
                  <a:pt x="741" y="27"/>
                  <a:pt x="741" y="27"/>
                </a:cubicBezTo>
                <a:cubicBezTo>
                  <a:pt x="744" y="37"/>
                  <a:pt x="744" y="37"/>
                  <a:pt x="744" y="37"/>
                </a:cubicBezTo>
                <a:cubicBezTo>
                  <a:pt x="745" y="40"/>
                  <a:pt x="747" y="46"/>
                  <a:pt x="747" y="46"/>
                </a:cubicBezTo>
                <a:cubicBezTo>
                  <a:pt x="747" y="46"/>
                  <a:pt x="747" y="46"/>
                  <a:pt x="747" y="46"/>
                </a:cubicBezTo>
                <a:cubicBezTo>
                  <a:pt x="747" y="46"/>
                  <a:pt x="748" y="40"/>
                  <a:pt x="749" y="37"/>
                </a:cubicBezTo>
                <a:cubicBezTo>
                  <a:pt x="752" y="27"/>
                  <a:pt x="752" y="27"/>
                  <a:pt x="752" y="27"/>
                </a:cubicBezTo>
                <a:cubicBezTo>
                  <a:pt x="759" y="27"/>
                  <a:pt x="759" y="27"/>
                  <a:pt x="759" y="27"/>
                </a:cubicBezTo>
                <a:cubicBezTo>
                  <a:pt x="759" y="51"/>
                  <a:pt x="759" y="51"/>
                  <a:pt x="759" y="51"/>
                </a:cubicBezTo>
                <a:cubicBezTo>
                  <a:pt x="755" y="51"/>
                  <a:pt x="755" y="51"/>
                  <a:pt x="755" y="51"/>
                </a:cubicBezTo>
                <a:cubicBezTo>
                  <a:pt x="755" y="42"/>
                  <a:pt x="755" y="42"/>
                  <a:pt x="755" y="42"/>
                </a:cubicBezTo>
                <a:cubicBezTo>
                  <a:pt x="755" y="38"/>
                  <a:pt x="755" y="31"/>
                  <a:pt x="755" y="31"/>
                </a:cubicBezTo>
                <a:cubicBezTo>
                  <a:pt x="755" y="31"/>
                  <a:pt x="755" y="31"/>
                  <a:pt x="755" y="31"/>
                </a:cubicBezTo>
                <a:cubicBezTo>
                  <a:pt x="755" y="31"/>
                  <a:pt x="753" y="37"/>
                  <a:pt x="752" y="41"/>
                </a:cubicBezTo>
                <a:cubicBezTo>
                  <a:pt x="749" y="51"/>
                  <a:pt x="749" y="51"/>
                  <a:pt x="749" y="51"/>
                </a:cubicBezTo>
                <a:cubicBezTo>
                  <a:pt x="745" y="51"/>
                  <a:pt x="745" y="51"/>
                  <a:pt x="745" y="51"/>
                </a:cubicBezTo>
                <a:cubicBezTo>
                  <a:pt x="742" y="41"/>
                  <a:pt x="742" y="41"/>
                  <a:pt x="742" y="41"/>
                </a:cubicBezTo>
                <a:cubicBezTo>
                  <a:pt x="740" y="37"/>
                  <a:pt x="739" y="31"/>
                  <a:pt x="739" y="31"/>
                </a:cubicBezTo>
                <a:cubicBezTo>
                  <a:pt x="739" y="31"/>
                  <a:pt x="739" y="31"/>
                  <a:pt x="739" y="31"/>
                </a:cubicBezTo>
                <a:cubicBezTo>
                  <a:pt x="739" y="31"/>
                  <a:pt x="739" y="38"/>
                  <a:pt x="739" y="42"/>
                </a:cubicBezTo>
                <a:cubicBezTo>
                  <a:pt x="739" y="51"/>
                  <a:pt x="739" y="51"/>
                  <a:pt x="739" y="51"/>
                </a:cubicBezTo>
                <a:cubicBezTo>
                  <a:pt x="735" y="51"/>
                  <a:pt x="735" y="51"/>
                  <a:pt x="735" y="51"/>
                </a:cubicBezTo>
                <a:lnTo>
                  <a:pt x="735" y="2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7" name="Content Placeholder 3"/>
          <p:cNvSpPr>
            <a:spLocks noGrp="1"/>
          </p:cNvSpPr>
          <p:nvPr>
            <p:ph sz="half" idx="2" hasCustomPrompt="1"/>
          </p:nvPr>
        </p:nvSpPr>
        <p:spPr>
          <a:xfrm>
            <a:off x="1253474" y="3660136"/>
            <a:ext cx="3493918" cy="2080908"/>
          </a:xfrm>
          <a:noFill/>
        </p:spPr>
        <p:txBody>
          <a:bodyPr lIns="0" tIns="0" rIns="0" bIns="0"/>
          <a:lstStyle>
            <a:lvl1pPr marL="0" indent="0" algn="ctr">
              <a:spcBef>
                <a:spcPts val="1200"/>
              </a:spcBef>
              <a:buClrTx/>
              <a:buFont typeface="Arial"/>
              <a:buNone/>
              <a:defRPr sz="1800" b="1">
                <a:solidFill>
                  <a:schemeClr val="tx2"/>
                </a:solidFill>
              </a:defRPr>
            </a:lvl1pPr>
            <a:lvl2pPr marL="0" indent="0" algn="ctr">
              <a:spcBef>
                <a:spcPts val="1200"/>
              </a:spcBef>
              <a:buClrTx/>
              <a:buFontTx/>
              <a:buNone/>
              <a:defRPr sz="1600">
                <a:solidFill>
                  <a:schemeClr val="tx2"/>
                </a:solidFill>
              </a:defRPr>
            </a:lvl2pPr>
            <a:lvl3pPr marL="404813" indent="-173038">
              <a:spcBef>
                <a:spcPts val="600"/>
              </a:spcBef>
              <a:buClrTx/>
              <a:buFont typeface="Arial" panose="020B0604020202020204" pitchFamily="34" charset="0"/>
              <a:buChar char="•"/>
              <a:defRPr sz="1600">
                <a:solidFill>
                  <a:schemeClr val="tx2"/>
                </a:solidFill>
              </a:defRPr>
            </a:lvl3pPr>
            <a:lvl4pPr marL="631825" indent="-174625">
              <a:spcBef>
                <a:spcPts val="600"/>
              </a:spcBef>
              <a:buClrTx/>
              <a:buFont typeface="Arial" panose="020B0604020202020204" pitchFamily="34" charset="0"/>
              <a:buChar char="•"/>
              <a:defRPr sz="1600">
                <a:solidFill>
                  <a:schemeClr val="tx2"/>
                </a:solidFill>
              </a:defRPr>
            </a:lvl4pPr>
            <a:lvl5pPr marL="804863" indent="-173038">
              <a:spcBef>
                <a:spcPts val="600"/>
              </a:spcBef>
              <a:buClrTx/>
              <a:buFont typeface="Arial" panose="020B0604020202020204" pitchFamily="34" charset="0"/>
              <a:buChar char="–"/>
              <a:defRPr sz="1600">
                <a:solidFill>
                  <a:schemeClr val="tx2"/>
                </a:solidFill>
              </a:defRPr>
            </a:lvl5pPr>
            <a:lvl6pPr marL="977900" indent="-177800">
              <a:buClrTx/>
              <a:defRPr sz="1600"/>
            </a:lvl6pPr>
            <a:lvl7pPr marL="1143000" indent="-165100">
              <a:buClrTx/>
              <a:defRPr sz="1600"/>
            </a:lvl7pPr>
            <a:lvl8pPr marL="1320800" indent="-177800">
              <a:buClrTx/>
              <a:defRPr sz="1600"/>
            </a:lvl8pPr>
            <a:lvl9pPr>
              <a:defRPr sz="1600"/>
            </a:lvl9pPr>
          </a:lstStyle>
          <a:p>
            <a:pPr lvl="0"/>
            <a:r>
              <a:rPr lang="en-US"/>
              <a:t>Header</a:t>
            </a:r>
          </a:p>
          <a:p>
            <a:pPr lvl="1"/>
            <a:r>
              <a:rPr lang="en-US"/>
              <a:t>First-level</a:t>
            </a:r>
          </a:p>
        </p:txBody>
      </p:sp>
      <p:sp>
        <p:nvSpPr>
          <p:cNvPr id="8" name="Content Placeholder 5"/>
          <p:cNvSpPr>
            <a:spLocks noGrp="1"/>
          </p:cNvSpPr>
          <p:nvPr>
            <p:ph sz="quarter" idx="4" hasCustomPrompt="1"/>
          </p:nvPr>
        </p:nvSpPr>
        <p:spPr>
          <a:xfrm>
            <a:off x="7380297" y="3660136"/>
            <a:ext cx="3493918" cy="2080908"/>
          </a:xfrm>
          <a:noFill/>
        </p:spPr>
        <p:txBody>
          <a:bodyPr lIns="0" tIns="0" rIns="0" bIns="0"/>
          <a:lstStyle>
            <a:lvl1pPr marL="0" indent="0" algn="ctr">
              <a:spcBef>
                <a:spcPts val="1200"/>
              </a:spcBef>
              <a:buClrTx/>
              <a:buFont typeface="Arial"/>
              <a:buNone/>
              <a:defRPr sz="1800" b="1">
                <a:solidFill>
                  <a:schemeClr val="bg1"/>
                </a:solidFill>
              </a:defRPr>
            </a:lvl1pPr>
            <a:lvl2pPr marL="0" indent="0" algn="ctr">
              <a:spcBef>
                <a:spcPts val="1200"/>
              </a:spcBef>
              <a:buClrTx/>
              <a:buFontTx/>
              <a:buNone/>
              <a:defRPr sz="1600">
                <a:solidFill>
                  <a:schemeClr val="bg1"/>
                </a:solidFill>
              </a:defRPr>
            </a:lvl2pPr>
            <a:lvl3pPr marL="231775" indent="0">
              <a:spcBef>
                <a:spcPts val="600"/>
              </a:spcBef>
              <a:buClrTx/>
              <a:buFont typeface="Arial" panose="020B0604020202020204" pitchFamily="34" charset="0"/>
              <a:buNone/>
              <a:defRPr sz="1600">
                <a:solidFill>
                  <a:schemeClr val="bg1"/>
                </a:solidFill>
              </a:defRPr>
            </a:lvl3pPr>
            <a:lvl4pPr marL="631825" indent="-174625">
              <a:spcBef>
                <a:spcPts val="600"/>
              </a:spcBef>
              <a:buClrTx/>
              <a:buFont typeface="Arial" panose="020B0604020202020204" pitchFamily="34" charset="0"/>
              <a:buChar char="•"/>
              <a:defRPr sz="1600">
                <a:solidFill>
                  <a:schemeClr val="bg1"/>
                </a:solidFill>
              </a:defRPr>
            </a:lvl4pPr>
            <a:lvl5pPr marL="804863" indent="-173038">
              <a:spcBef>
                <a:spcPts val="600"/>
              </a:spcBef>
              <a:buClrTx/>
              <a:buFont typeface="Arial" panose="020B0604020202020204" pitchFamily="34" charset="0"/>
              <a:buChar char="–"/>
              <a:defRPr sz="1600">
                <a:solidFill>
                  <a:schemeClr val="bg1"/>
                </a:solidFill>
              </a:defRPr>
            </a:lvl5pPr>
            <a:lvl6pPr>
              <a:spcBef>
                <a:spcPts val="600"/>
              </a:spcBef>
              <a:buClrTx/>
              <a:defRPr sz="1600">
                <a:solidFill>
                  <a:schemeClr val="bg1"/>
                </a:solidFill>
              </a:defRPr>
            </a:lvl6pPr>
            <a:lvl7pPr>
              <a:spcBef>
                <a:spcPts val="600"/>
              </a:spcBef>
              <a:buClrTx/>
              <a:defRPr sz="1600">
                <a:solidFill>
                  <a:schemeClr val="bg1"/>
                </a:solidFill>
              </a:defRPr>
            </a:lvl7pPr>
            <a:lvl8pPr>
              <a:spcBef>
                <a:spcPts val="600"/>
              </a:spcBef>
              <a:buClrTx/>
              <a:defRPr sz="1600">
                <a:solidFill>
                  <a:schemeClr val="bg1"/>
                </a:solidFill>
              </a:defRPr>
            </a:lvl8pPr>
            <a:lvl9pPr>
              <a:defRPr sz="1600"/>
            </a:lvl9pPr>
          </a:lstStyle>
          <a:p>
            <a:pPr lvl="0"/>
            <a:r>
              <a:rPr lang="en-US"/>
              <a:t>Header</a:t>
            </a:r>
          </a:p>
          <a:p>
            <a:pPr lvl="1"/>
            <a:r>
              <a:rPr lang="en-US"/>
              <a:t>First-level</a:t>
            </a:r>
          </a:p>
        </p:txBody>
      </p:sp>
    </p:spTree>
    <p:extLst>
      <p:ext uri="{BB962C8B-B14F-4D97-AF65-F5344CB8AC3E}">
        <p14:creationId xmlns:p14="http://schemas.microsoft.com/office/powerpoint/2010/main" val="2087562539"/>
      </p:ext>
    </p:extLst>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hree points">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B5FE79D5-35B2-49F2-B15D-DA1A165F3786}"/>
              </a:ext>
            </a:extLst>
          </p:cNvPr>
          <p:cNvSpPr/>
          <p:nvPr userDrawn="1"/>
        </p:nvSpPr>
        <p:spPr>
          <a:xfrm>
            <a:off x="4062895" y="0"/>
            <a:ext cx="4058151"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a:latin typeface="+mn-lt"/>
              <a:cs typeface="Arial" panose="020B0604020202020204" pitchFamily="34" charset="0"/>
            </a:endParaRPr>
          </a:p>
        </p:txBody>
      </p:sp>
      <p:sp>
        <p:nvSpPr>
          <p:cNvPr id="22" name="Rectangle 21">
            <a:extLst>
              <a:ext uri="{FF2B5EF4-FFF2-40B4-BE49-F238E27FC236}">
                <a16:creationId xmlns:a16="http://schemas.microsoft.com/office/drawing/2014/main" id="{D8E8E372-A3D9-43BC-A3BE-4011C8DA5B98}"/>
              </a:ext>
            </a:extLst>
          </p:cNvPr>
          <p:cNvSpPr/>
          <p:nvPr userDrawn="1"/>
        </p:nvSpPr>
        <p:spPr>
          <a:xfrm>
            <a:off x="8121046" y="0"/>
            <a:ext cx="407095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a:latin typeface="+mn-lt"/>
              <a:cs typeface="Arial" panose="020B0604020202020204" pitchFamily="34" charset="0"/>
            </a:endParaRPr>
          </a:p>
        </p:txBody>
      </p:sp>
      <p:sp>
        <p:nvSpPr>
          <p:cNvPr id="14" name="Freeform 5"/>
          <p:cNvSpPr>
            <a:spLocks noEditPoints="1"/>
          </p:cNvSpPr>
          <p:nvPr userDrawn="1"/>
        </p:nvSpPr>
        <p:spPr bwMode="auto">
          <a:xfrm>
            <a:off x="10687822" y="6352940"/>
            <a:ext cx="932645" cy="180538"/>
          </a:xfrm>
          <a:custGeom>
            <a:avLst/>
            <a:gdLst>
              <a:gd name="T0" fmla="*/ 657 w 759"/>
              <a:gd name="T1" fmla="*/ 27 h 144"/>
              <a:gd name="T2" fmla="*/ 649 w 759"/>
              <a:gd name="T3" fmla="*/ 50 h 144"/>
              <a:gd name="T4" fmla="*/ 664 w 759"/>
              <a:gd name="T5" fmla="*/ 74 h 144"/>
              <a:gd name="T6" fmla="*/ 705 w 759"/>
              <a:gd name="T7" fmla="*/ 142 h 144"/>
              <a:gd name="T8" fmla="*/ 641 w 759"/>
              <a:gd name="T9" fmla="*/ 108 h 144"/>
              <a:gd name="T10" fmla="*/ 669 w 759"/>
              <a:gd name="T11" fmla="*/ 121 h 144"/>
              <a:gd name="T12" fmla="*/ 326 w 759"/>
              <a:gd name="T13" fmla="*/ 95 h 144"/>
              <a:gd name="T14" fmla="*/ 392 w 759"/>
              <a:gd name="T15" fmla="*/ 60 h 144"/>
              <a:gd name="T16" fmla="*/ 268 w 759"/>
              <a:gd name="T17" fmla="*/ 74 h 144"/>
              <a:gd name="T18" fmla="*/ 180 w 759"/>
              <a:gd name="T19" fmla="*/ 33 h 144"/>
              <a:gd name="T20" fmla="*/ 233 w 759"/>
              <a:gd name="T21" fmla="*/ 72 h 144"/>
              <a:gd name="T22" fmla="*/ 170 w 759"/>
              <a:gd name="T23" fmla="*/ 108 h 144"/>
              <a:gd name="T24" fmla="*/ 267 w 759"/>
              <a:gd name="T25" fmla="*/ 110 h 144"/>
              <a:gd name="T26" fmla="*/ 350 w 759"/>
              <a:gd name="T27" fmla="*/ 144 h 144"/>
              <a:gd name="T28" fmla="*/ 356 w 759"/>
              <a:gd name="T29" fmla="*/ 121 h 144"/>
              <a:gd name="T30" fmla="*/ 227 w 759"/>
              <a:gd name="T31" fmla="*/ 93 h 144"/>
              <a:gd name="T32" fmla="*/ 222 w 759"/>
              <a:gd name="T33" fmla="*/ 122 h 144"/>
              <a:gd name="T34" fmla="*/ 358 w 759"/>
              <a:gd name="T35" fmla="*/ 60 h 144"/>
              <a:gd name="T36" fmla="*/ 592 w 759"/>
              <a:gd name="T37" fmla="*/ 90 h 144"/>
              <a:gd name="T38" fmla="*/ 489 w 759"/>
              <a:gd name="T39" fmla="*/ 30 h 144"/>
              <a:gd name="T40" fmla="*/ 527 w 759"/>
              <a:gd name="T41" fmla="*/ 142 h 144"/>
              <a:gd name="T42" fmla="*/ 539 w 759"/>
              <a:gd name="T43" fmla="*/ 50 h 144"/>
              <a:gd name="T44" fmla="*/ 556 w 759"/>
              <a:gd name="T45" fmla="*/ 142 h 144"/>
              <a:gd name="T46" fmla="*/ 473 w 759"/>
              <a:gd name="T47" fmla="*/ 117 h 144"/>
              <a:gd name="T48" fmla="*/ 413 w 759"/>
              <a:gd name="T49" fmla="*/ 108 h 144"/>
              <a:gd name="T50" fmla="*/ 401 w 759"/>
              <a:gd name="T51" fmla="*/ 35 h 144"/>
              <a:gd name="T52" fmla="*/ 449 w 759"/>
              <a:gd name="T53" fmla="*/ 30 h 144"/>
              <a:gd name="T54" fmla="*/ 448 w 759"/>
              <a:gd name="T55" fmla="*/ 54 h 144"/>
              <a:gd name="T56" fmla="*/ 473 w 759"/>
              <a:gd name="T57" fmla="*/ 117 h 144"/>
              <a:gd name="T58" fmla="*/ 79 w 759"/>
              <a:gd name="T59" fmla="*/ 43 h 144"/>
              <a:gd name="T60" fmla="*/ 125 w 759"/>
              <a:gd name="T61" fmla="*/ 22 h 144"/>
              <a:gd name="T62" fmla="*/ 79 w 759"/>
              <a:gd name="T63" fmla="*/ 144 h 144"/>
              <a:gd name="T64" fmla="*/ 32 w 759"/>
              <a:gd name="T65" fmla="*/ 22 h 144"/>
              <a:gd name="T66" fmla="*/ 730 w 759"/>
              <a:gd name="T67" fmla="*/ 27 h 144"/>
              <a:gd name="T68" fmla="*/ 723 w 759"/>
              <a:gd name="T69" fmla="*/ 51 h 144"/>
              <a:gd name="T70" fmla="*/ 711 w 759"/>
              <a:gd name="T71" fmla="*/ 31 h 144"/>
              <a:gd name="T72" fmla="*/ 741 w 759"/>
              <a:gd name="T73" fmla="*/ 27 h 144"/>
              <a:gd name="T74" fmla="*/ 747 w 759"/>
              <a:gd name="T75" fmla="*/ 46 h 144"/>
              <a:gd name="T76" fmla="*/ 759 w 759"/>
              <a:gd name="T77" fmla="*/ 27 h 144"/>
              <a:gd name="T78" fmla="*/ 755 w 759"/>
              <a:gd name="T79" fmla="*/ 42 h 144"/>
              <a:gd name="T80" fmla="*/ 752 w 759"/>
              <a:gd name="T81" fmla="*/ 41 h 144"/>
              <a:gd name="T82" fmla="*/ 742 w 759"/>
              <a:gd name="T83" fmla="*/ 41 h 144"/>
              <a:gd name="T84" fmla="*/ 739 w 759"/>
              <a:gd name="T85" fmla="*/ 42 h 144"/>
              <a:gd name="T86" fmla="*/ 735 w 759"/>
              <a:gd name="T87" fmla="*/ 2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59" h="144">
                <a:moveTo>
                  <a:pt x="704" y="110"/>
                </a:moveTo>
                <a:cubicBezTo>
                  <a:pt x="704" y="100"/>
                  <a:pt x="705" y="86"/>
                  <a:pt x="705" y="69"/>
                </a:cubicBezTo>
                <a:cubicBezTo>
                  <a:pt x="705" y="38"/>
                  <a:pt x="692" y="27"/>
                  <a:pt x="657" y="27"/>
                </a:cubicBezTo>
                <a:cubicBezTo>
                  <a:pt x="640" y="27"/>
                  <a:pt x="625" y="29"/>
                  <a:pt x="616" y="33"/>
                </a:cubicBezTo>
                <a:cubicBezTo>
                  <a:pt x="618" y="58"/>
                  <a:pt x="618" y="58"/>
                  <a:pt x="618" y="58"/>
                </a:cubicBezTo>
                <a:cubicBezTo>
                  <a:pt x="626" y="54"/>
                  <a:pt x="637" y="50"/>
                  <a:pt x="649" y="50"/>
                </a:cubicBezTo>
                <a:cubicBezTo>
                  <a:pt x="665" y="50"/>
                  <a:pt x="669" y="56"/>
                  <a:pt x="669" y="72"/>
                </a:cubicBezTo>
                <a:cubicBezTo>
                  <a:pt x="669" y="74"/>
                  <a:pt x="669" y="74"/>
                  <a:pt x="669" y="74"/>
                </a:cubicBezTo>
                <a:cubicBezTo>
                  <a:pt x="668" y="74"/>
                  <a:pt x="665" y="74"/>
                  <a:pt x="664" y="74"/>
                </a:cubicBezTo>
                <a:cubicBezTo>
                  <a:pt x="624" y="74"/>
                  <a:pt x="606" y="86"/>
                  <a:pt x="606" y="108"/>
                </a:cubicBezTo>
                <a:cubicBezTo>
                  <a:pt x="606" y="131"/>
                  <a:pt x="618" y="144"/>
                  <a:pt x="650" y="144"/>
                </a:cubicBezTo>
                <a:cubicBezTo>
                  <a:pt x="667" y="144"/>
                  <a:pt x="684" y="142"/>
                  <a:pt x="705" y="142"/>
                </a:cubicBezTo>
                <a:cubicBezTo>
                  <a:pt x="704" y="133"/>
                  <a:pt x="704" y="120"/>
                  <a:pt x="704" y="110"/>
                </a:cubicBezTo>
                <a:close/>
                <a:moveTo>
                  <a:pt x="658" y="122"/>
                </a:moveTo>
                <a:cubicBezTo>
                  <a:pt x="646" y="122"/>
                  <a:pt x="641" y="118"/>
                  <a:pt x="641" y="108"/>
                </a:cubicBezTo>
                <a:cubicBezTo>
                  <a:pt x="641" y="99"/>
                  <a:pt x="648" y="93"/>
                  <a:pt x="664" y="93"/>
                </a:cubicBezTo>
                <a:cubicBezTo>
                  <a:pt x="666" y="93"/>
                  <a:pt x="667" y="93"/>
                  <a:pt x="669" y="93"/>
                </a:cubicBezTo>
                <a:cubicBezTo>
                  <a:pt x="669" y="103"/>
                  <a:pt x="668" y="114"/>
                  <a:pt x="669" y="121"/>
                </a:cubicBezTo>
                <a:cubicBezTo>
                  <a:pt x="666" y="122"/>
                  <a:pt x="662" y="122"/>
                  <a:pt x="658" y="122"/>
                </a:cubicBezTo>
                <a:close/>
                <a:moveTo>
                  <a:pt x="356" y="121"/>
                </a:moveTo>
                <a:cubicBezTo>
                  <a:pt x="336" y="121"/>
                  <a:pt x="326" y="111"/>
                  <a:pt x="326" y="95"/>
                </a:cubicBezTo>
                <a:cubicBezTo>
                  <a:pt x="326" y="94"/>
                  <a:pt x="326" y="94"/>
                  <a:pt x="326" y="94"/>
                </a:cubicBezTo>
                <a:cubicBezTo>
                  <a:pt x="329" y="95"/>
                  <a:pt x="336" y="95"/>
                  <a:pt x="340" y="95"/>
                </a:cubicBezTo>
                <a:cubicBezTo>
                  <a:pt x="375" y="95"/>
                  <a:pt x="392" y="84"/>
                  <a:pt x="392" y="60"/>
                </a:cubicBezTo>
                <a:cubicBezTo>
                  <a:pt x="392" y="40"/>
                  <a:pt x="378" y="27"/>
                  <a:pt x="346" y="27"/>
                </a:cubicBezTo>
                <a:cubicBezTo>
                  <a:pt x="307" y="27"/>
                  <a:pt x="292" y="44"/>
                  <a:pt x="288" y="75"/>
                </a:cubicBezTo>
                <a:cubicBezTo>
                  <a:pt x="283" y="75"/>
                  <a:pt x="277" y="74"/>
                  <a:pt x="268" y="74"/>
                </a:cubicBezTo>
                <a:cubicBezTo>
                  <a:pt x="268" y="73"/>
                  <a:pt x="268" y="71"/>
                  <a:pt x="268" y="69"/>
                </a:cubicBezTo>
                <a:cubicBezTo>
                  <a:pt x="268" y="38"/>
                  <a:pt x="255" y="27"/>
                  <a:pt x="221" y="27"/>
                </a:cubicBezTo>
                <a:cubicBezTo>
                  <a:pt x="204" y="27"/>
                  <a:pt x="189" y="29"/>
                  <a:pt x="180" y="33"/>
                </a:cubicBezTo>
                <a:cubicBezTo>
                  <a:pt x="181" y="58"/>
                  <a:pt x="181" y="58"/>
                  <a:pt x="181" y="58"/>
                </a:cubicBezTo>
                <a:cubicBezTo>
                  <a:pt x="189" y="54"/>
                  <a:pt x="201" y="50"/>
                  <a:pt x="212" y="50"/>
                </a:cubicBezTo>
                <a:cubicBezTo>
                  <a:pt x="228" y="50"/>
                  <a:pt x="233" y="56"/>
                  <a:pt x="233" y="72"/>
                </a:cubicBezTo>
                <a:cubicBezTo>
                  <a:pt x="233" y="74"/>
                  <a:pt x="233" y="74"/>
                  <a:pt x="233" y="74"/>
                </a:cubicBezTo>
                <a:cubicBezTo>
                  <a:pt x="232" y="74"/>
                  <a:pt x="229" y="74"/>
                  <a:pt x="227" y="74"/>
                </a:cubicBezTo>
                <a:cubicBezTo>
                  <a:pt x="188" y="74"/>
                  <a:pt x="170" y="86"/>
                  <a:pt x="170" y="108"/>
                </a:cubicBezTo>
                <a:cubicBezTo>
                  <a:pt x="170" y="131"/>
                  <a:pt x="181" y="144"/>
                  <a:pt x="213" y="144"/>
                </a:cubicBezTo>
                <a:cubicBezTo>
                  <a:pt x="230" y="144"/>
                  <a:pt x="247" y="142"/>
                  <a:pt x="269" y="142"/>
                </a:cubicBezTo>
                <a:cubicBezTo>
                  <a:pt x="267" y="133"/>
                  <a:pt x="267" y="120"/>
                  <a:pt x="267" y="110"/>
                </a:cubicBezTo>
                <a:cubicBezTo>
                  <a:pt x="267" y="106"/>
                  <a:pt x="267" y="100"/>
                  <a:pt x="268" y="94"/>
                </a:cubicBezTo>
                <a:cubicBezTo>
                  <a:pt x="277" y="94"/>
                  <a:pt x="284" y="94"/>
                  <a:pt x="288" y="94"/>
                </a:cubicBezTo>
                <a:cubicBezTo>
                  <a:pt x="291" y="131"/>
                  <a:pt x="310" y="144"/>
                  <a:pt x="350" y="144"/>
                </a:cubicBezTo>
                <a:cubicBezTo>
                  <a:pt x="364" y="144"/>
                  <a:pt x="379" y="142"/>
                  <a:pt x="387" y="138"/>
                </a:cubicBezTo>
                <a:cubicBezTo>
                  <a:pt x="386" y="113"/>
                  <a:pt x="386" y="113"/>
                  <a:pt x="386" y="113"/>
                </a:cubicBezTo>
                <a:cubicBezTo>
                  <a:pt x="378" y="118"/>
                  <a:pt x="367" y="121"/>
                  <a:pt x="356" y="121"/>
                </a:cubicBezTo>
                <a:close/>
                <a:moveTo>
                  <a:pt x="222" y="122"/>
                </a:moveTo>
                <a:cubicBezTo>
                  <a:pt x="210" y="122"/>
                  <a:pt x="205" y="118"/>
                  <a:pt x="205" y="108"/>
                </a:cubicBezTo>
                <a:cubicBezTo>
                  <a:pt x="205" y="99"/>
                  <a:pt x="211" y="93"/>
                  <a:pt x="227" y="93"/>
                </a:cubicBezTo>
                <a:cubicBezTo>
                  <a:pt x="229" y="93"/>
                  <a:pt x="231" y="93"/>
                  <a:pt x="232" y="93"/>
                </a:cubicBezTo>
                <a:cubicBezTo>
                  <a:pt x="232" y="103"/>
                  <a:pt x="232" y="114"/>
                  <a:pt x="232" y="121"/>
                </a:cubicBezTo>
                <a:cubicBezTo>
                  <a:pt x="230" y="122"/>
                  <a:pt x="225" y="122"/>
                  <a:pt x="222" y="122"/>
                </a:cubicBezTo>
                <a:close/>
                <a:moveTo>
                  <a:pt x="325" y="75"/>
                </a:moveTo>
                <a:cubicBezTo>
                  <a:pt x="325" y="59"/>
                  <a:pt x="330" y="48"/>
                  <a:pt x="345" y="48"/>
                </a:cubicBezTo>
                <a:cubicBezTo>
                  <a:pt x="353" y="48"/>
                  <a:pt x="358" y="52"/>
                  <a:pt x="358" y="60"/>
                </a:cubicBezTo>
                <a:cubicBezTo>
                  <a:pt x="358" y="71"/>
                  <a:pt x="351" y="76"/>
                  <a:pt x="336" y="76"/>
                </a:cubicBezTo>
                <a:cubicBezTo>
                  <a:pt x="332" y="76"/>
                  <a:pt x="328" y="76"/>
                  <a:pt x="325" y="75"/>
                </a:cubicBezTo>
                <a:close/>
                <a:moveTo>
                  <a:pt x="592" y="90"/>
                </a:moveTo>
                <a:cubicBezTo>
                  <a:pt x="592" y="80"/>
                  <a:pt x="592" y="68"/>
                  <a:pt x="592" y="68"/>
                </a:cubicBezTo>
                <a:cubicBezTo>
                  <a:pt x="592" y="39"/>
                  <a:pt x="580" y="27"/>
                  <a:pt x="545" y="27"/>
                </a:cubicBezTo>
                <a:cubicBezTo>
                  <a:pt x="525" y="27"/>
                  <a:pt x="511" y="30"/>
                  <a:pt x="489" y="30"/>
                </a:cubicBezTo>
                <a:cubicBezTo>
                  <a:pt x="490" y="50"/>
                  <a:pt x="490" y="75"/>
                  <a:pt x="490" y="90"/>
                </a:cubicBezTo>
                <a:cubicBezTo>
                  <a:pt x="490" y="105"/>
                  <a:pt x="490" y="133"/>
                  <a:pt x="489" y="142"/>
                </a:cubicBezTo>
                <a:cubicBezTo>
                  <a:pt x="527" y="142"/>
                  <a:pt x="527" y="142"/>
                  <a:pt x="527" y="142"/>
                </a:cubicBezTo>
                <a:cubicBezTo>
                  <a:pt x="526" y="133"/>
                  <a:pt x="525" y="107"/>
                  <a:pt x="525" y="90"/>
                </a:cubicBezTo>
                <a:cubicBezTo>
                  <a:pt x="525" y="80"/>
                  <a:pt x="525" y="68"/>
                  <a:pt x="526" y="52"/>
                </a:cubicBezTo>
                <a:cubicBezTo>
                  <a:pt x="529" y="51"/>
                  <a:pt x="534" y="50"/>
                  <a:pt x="539" y="50"/>
                </a:cubicBezTo>
                <a:cubicBezTo>
                  <a:pt x="552" y="50"/>
                  <a:pt x="557" y="56"/>
                  <a:pt x="557" y="73"/>
                </a:cubicBezTo>
                <a:cubicBezTo>
                  <a:pt x="557" y="73"/>
                  <a:pt x="557" y="83"/>
                  <a:pt x="557" y="90"/>
                </a:cubicBezTo>
                <a:cubicBezTo>
                  <a:pt x="557" y="105"/>
                  <a:pt x="556" y="133"/>
                  <a:pt x="556" y="142"/>
                </a:cubicBezTo>
                <a:cubicBezTo>
                  <a:pt x="593" y="142"/>
                  <a:pt x="593" y="142"/>
                  <a:pt x="593" y="142"/>
                </a:cubicBezTo>
                <a:cubicBezTo>
                  <a:pt x="593" y="133"/>
                  <a:pt x="592" y="107"/>
                  <a:pt x="592" y="90"/>
                </a:cubicBezTo>
                <a:close/>
                <a:moveTo>
                  <a:pt x="473" y="117"/>
                </a:moveTo>
                <a:cubicBezTo>
                  <a:pt x="475" y="142"/>
                  <a:pt x="475" y="142"/>
                  <a:pt x="475" y="142"/>
                </a:cubicBezTo>
                <a:cubicBezTo>
                  <a:pt x="472" y="142"/>
                  <a:pt x="463" y="144"/>
                  <a:pt x="451" y="144"/>
                </a:cubicBezTo>
                <a:cubicBezTo>
                  <a:pt x="426" y="144"/>
                  <a:pt x="413" y="134"/>
                  <a:pt x="413" y="108"/>
                </a:cubicBezTo>
                <a:cubicBezTo>
                  <a:pt x="413" y="88"/>
                  <a:pt x="413" y="66"/>
                  <a:pt x="414" y="54"/>
                </a:cubicBezTo>
                <a:cubicBezTo>
                  <a:pt x="401" y="54"/>
                  <a:pt x="401" y="54"/>
                  <a:pt x="401" y="54"/>
                </a:cubicBezTo>
                <a:cubicBezTo>
                  <a:pt x="401" y="49"/>
                  <a:pt x="401" y="41"/>
                  <a:pt x="401" y="35"/>
                </a:cubicBezTo>
                <a:cubicBezTo>
                  <a:pt x="420" y="32"/>
                  <a:pt x="426" y="21"/>
                  <a:pt x="429" y="0"/>
                </a:cubicBezTo>
                <a:cubicBezTo>
                  <a:pt x="450" y="0"/>
                  <a:pt x="450" y="0"/>
                  <a:pt x="450" y="0"/>
                </a:cubicBezTo>
                <a:cubicBezTo>
                  <a:pt x="449" y="9"/>
                  <a:pt x="449" y="22"/>
                  <a:pt x="449" y="30"/>
                </a:cubicBezTo>
                <a:cubicBezTo>
                  <a:pt x="471" y="30"/>
                  <a:pt x="471" y="30"/>
                  <a:pt x="471" y="30"/>
                </a:cubicBezTo>
                <a:cubicBezTo>
                  <a:pt x="471" y="54"/>
                  <a:pt x="471" y="54"/>
                  <a:pt x="471" y="54"/>
                </a:cubicBezTo>
                <a:cubicBezTo>
                  <a:pt x="448" y="54"/>
                  <a:pt x="448" y="54"/>
                  <a:pt x="448" y="54"/>
                </a:cubicBezTo>
                <a:cubicBezTo>
                  <a:pt x="448" y="98"/>
                  <a:pt x="448" y="98"/>
                  <a:pt x="448" y="98"/>
                </a:cubicBezTo>
                <a:cubicBezTo>
                  <a:pt x="448" y="115"/>
                  <a:pt x="452" y="119"/>
                  <a:pt x="463" y="119"/>
                </a:cubicBezTo>
                <a:cubicBezTo>
                  <a:pt x="467" y="119"/>
                  <a:pt x="471" y="118"/>
                  <a:pt x="473" y="117"/>
                </a:cubicBezTo>
                <a:close/>
                <a:moveTo>
                  <a:pt x="45" y="16"/>
                </a:moveTo>
                <a:cubicBezTo>
                  <a:pt x="50" y="16"/>
                  <a:pt x="54" y="18"/>
                  <a:pt x="58" y="22"/>
                </a:cubicBezTo>
                <a:cubicBezTo>
                  <a:pt x="79" y="43"/>
                  <a:pt x="79" y="43"/>
                  <a:pt x="79" y="43"/>
                </a:cubicBezTo>
                <a:cubicBezTo>
                  <a:pt x="100" y="22"/>
                  <a:pt x="100" y="22"/>
                  <a:pt x="100" y="22"/>
                </a:cubicBezTo>
                <a:cubicBezTo>
                  <a:pt x="103" y="18"/>
                  <a:pt x="108" y="16"/>
                  <a:pt x="112" y="16"/>
                </a:cubicBezTo>
                <a:cubicBezTo>
                  <a:pt x="117" y="16"/>
                  <a:pt x="122" y="18"/>
                  <a:pt x="125" y="22"/>
                </a:cubicBezTo>
                <a:cubicBezTo>
                  <a:pt x="151" y="47"/>
                  <a:pt x="151" y="47"/>
                  <a:pt x="151" y="47"/>
                </a:cubicBezTo>
                <a:cubicBezTo>
                  <a:pt x="158" y="54"/>
                  <a:pt x="158" y="65"/>
                  <a:pt x="151" y="73"/>
                </a:cubicBezTo>
                <a:cubicBezTo>
                  <a:pt x="79" y="144"/>
                  <a:pt x="79" y="144"/>
                  <a:pt x="79" y="144"/>
                </a:cubicBezTo>
                <a:cubicBezTo>
                  <a:pt x="7" y="73"/>
                  <a:pt x="7" y="73"/>
                  <a:pt x="7" y="73"/>
                </a:cubicBezTo>
                <a:cubicBezTo>
                  <a:pt x="0" y="65"/>
                  <a:pt x="0" y="54"/>
                  <a:pt x="7" y="47"/>
                </a:cubicBezTo>
                <a:cubicBezTo>
                  <a:pt x="32" y="22"/>
                  <a:pt x="32" y="22"/>
                  <a:pt x="32" y="22"/>
                </a:cubicBezTo>
                <a:cubicBezTo>
                  <a:pt x="36" y="18"/>
                  <a:pt x="41" y="16"/>
                  <a:pt x="45" y="16"/>
                </a:cubicBezTo>
                <a:moveTo>
                  <a:pt x="711" y="27"/>
                </a:moveTo>
                <a:cubicBezTo>
                  <a:pt x="730" y="27"/>
                  <a:pt x="730" y="27"/>
                  <a:pt x="730" y="27"/>
                </a:cubicBezTo>
                <a:cubicBezTo>
                  <a:pt x="730" y="31"/>
                  <a:pt x="730" y="31"/>
                  <a:pt x="730" y="31"/>
                </a:cubicBezTo>
                <a:cubicBezTo>
                  <a:pt x="723" y="31"/>
                  <a:pt x="723" y="31"/>
                  <a:pt x="723" y="31"/>
                </a:cubicBezTo>
                <a:cubicBezTo>
                  <a:pt x="723" y="51"/>
                  <a:pt x="723" y="51"/>
                  <a:pt x="723" y="51"/>
                </a:cubicBezTo>
                <a:cubicBezTo>
                  <a:pt x="718" y="51"/>
                  <a:pt x="718" y="51"/>
                  <a:pt x="718" y="51"/>
                </a:cubicBezTo>
                <a:cubicBezTo>
                  <a:pt x="718" y="31"/>
                  <a:pt x="718" y="31"/>
                  <a:pt x="718" y="31"/>
                </a:cubicBezTo>
                <a:cubicBezTo>
                  <a:pt x="711" y="31"/>
                  <a:pt x="711" y="31"/>
                  <a:pt x="711" y="31"/>
                </a:cubicBezTo>
                <a:lnTo>
                  <a:pt x="711" y="27"/>
                </a:lnTo>
                <a:close/>
                <a:moveTo>
                  <a:pt x="735" y="27"/>
                </a:moveTo>
                <a:cubicBezTo>
                  <a:pt x="741" y="27"/>
                  <a:pt x="741" y="27"/>
                  <a:pt x="741" y="27"/>
                </a:cubicBezTo>
                <a:cubicBezTo>
                  <a:pt x="744" y="37"/>
                  <a:pt x="744" y="37"/>
                  <a:pt x="744" y="37"/>
                </a:cubicBezTo>
                <a:cubicBezTo>
                  <a:pt x="745" y="40"/>
                  <a:pt x="747" y="46"/>
                  <a:pt x="747" y="46"/>
                </a:cubicBezTo>
                <a:cubicBezTo>
                  <a:pt x="747" y="46"/>
                  <a:pt x="747" y="46"/>
                  <a:pt x="747" y="46"/>
                </a:cubicBezTo>
                <a:cubicBezTo>
                  <a:pt x="747" y="46"/>
                  <a:pt x="748" y="40"/>
                  <a:pt x="749" y="37"/>
                </a:cubicBezTo>
                <a:cubicBezTo>
                  <a:pt x="752" y="27"/>
                  <a:pt x="752" y="27"/>
                  <a:pt x="752" y="27"/>
                </a:cubicBezTo>
                <a:cubicBezTo>
                  <a:pt x="759" y="27"/>
                  <a:pt x="759" y="27"/>
                  <a:pt x="759" y="27"/>
                </a:cubicBezTo>
                <a:cubicBezTo>
                  <a:pt x="759" y="51"/>
                  <a:pt x="759" y="51"/>
                  <a:pt x="759" y="51"/>
                </a:cubicBezTo>
                <a:cubicBezTo>
                  <a:pt x="755" y="51"/>
                  <a:pt x="755" y="51"/>
                  <a:pt x="755" y="51"/>
                </a:cubicBezTo>
                <a:cubicBezTo>
                  <a:pt x="755" y="42"/>
                  <a:pt x="755" y="42"/>
                  <a:pt x="755" y="42"/>
                </a:cubicBezTo>
                <a:cubicBezTo>
                  <a:pt x="755" y="38"/>
                  <a:pt x="755" y="31"/>
                  <a:pt x="755" y="31"/>
                </a:cubicBezTo>
                <a:cubicBezTo>
                  <a:pt x="755" y="31"/>
                  <a:pt x="755" y="31"/>
                  <a:pt x="755" y="31"/>
                </a:cubicBezTo>
                <a:cubicBezTo>
                  <a:pt x="755" y="31"/>
                  <a:pt x="753" y="37"/>
                  <a:pt x="752" y="41"/>
                </a:cubicBezTo>
                <a:cubicBezTo>
                  <a:pt x="749" y="51"/>
                  <a:pt x="749" y="51"/>
                  <a:pt x="749" y="51"/>
                </a:cubicBezTo>
                <a:cubicBezTo>
                  <a:pt x="745" y="51"/>
                  <a:pt x="745" y="51"/>
                  <a:pt x="745" y="51"/>
                </a:cubicBezTo>
                <a:cubicBezTo>
                  <a:pt x="742" y="41"/>
                  <a:pt x="742" y="41"/>
                  <a:pt x="742" y="41"/>
                </a:cubicBezTo>
                <a:cubicBezTo>
                  <a:pt x="740" y="37"/>
                  <a:pt x="739" y="31"/>
                  <a:pt x="739" y="31"/>
                </a:cubicBezTo>
                <a:cubicBezTo>
                  <a:pt x="739" y="31"/>
                  <a:pt x="739" y="31"/>
                  <a:pt x="739" y="31"/>
                </a:cubicBezTo>
                <a:cubicBezTo>
                  <a:pt x="739" y="31"/>
                  <a:pt x="739" y="38"/>
                  <a:pt x="739" y="42"/>
                </a:cubicBezTo>
                <a:cubicBezTo>
                  <a:pt x="739" y="51"/>
                  <a:pt x="739" y="51"/>
                  <a:pt x="739" y="51"/>
                </a:cubicBezTo>
                <a:cubicBezTo>
                  <a:pt x="735" y="51"/>
                  <a:pt x="735" y="51"/>
                  <a:pt x="735" y="51"/>
                </a:cubicBezTo>
                <a:lnTo>
                  <a:pt x="735" y="2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800"/>
          </a:p>
        </p:txBody>
      </p:sp>
      <p:sp>
        <p:nvSpPr>
          <p:cNvPr id="8" name="Content Placeholder 2"/>
          <p:cNvSpPr>
            <a:spLocks noGrp="1"/>
          </p:cNvSpPr>
          <p:nvPr>
            <p:ph sz="half" idx="1" hasCustomPrompt="1"/>
          </p:nvPr>
        </p:nvSpPr>
        <p:spPr bwMode="gray">
          <a:xfrm>
            <a:off x="846991" y="3148862"/>
            <a:ext cx="2368913" cy="2592183"/>
          </a:xfrm>
        </p:spPr>
        <p:txBody>
          <a:bodyPr vert="horz" lIns="0" tIns="0" rIns="0" bIns="0" rtlCol="0">
            <a:noAutofit/>
          </a:bodyPr>
          <a:lstStyle>
            <a:lvl1pPr algn="ctr">
              <a:buClrTx/>
              <a:defRPr lang="en-US" sz="1800" b="1" cap="none" baseline="0" smtClean="0">
                <a:solidFill>
                  <a:schemeClr val="tx2"/>
                </a:solidFill>
              </a:defRPr>
            </a:lvl1pPr>
            <a:lvl2pPr marL="0" indent="0" algn="ctr">
              <a:buClrTx/>
              <a:buFontTx/>
              <a:buNone/>
              <a:defRPr lang="en-US" sz="1600" smtClean="0">
                <a:solidFill>
                  <a:schemeClr val="tx2"/>
                </a:solidFill>
              </a:defRPr>
            </a:lvl2pPr>
            <a:lvl3pPr marL="171450" indent="0">
              <a:buClrTx/>
              <a:buFont typeface="Arial" panose="020B0604020202020204" pitchFamily="34" charset="0"/>
              <a:buNone/>
              <a:defRPr lang="en-US" sz="1600" smtClean="0">
                <a:solidFill>
                  <a:schemeClr val="tx2"/>
                </a:solidFill>
              </a:defRPr>
            </a:lvl3pPr>
            <a:lvl4pPr>
              <a:buClrTx/>
              <a:defRPr lang="en-US" sz="1600" smtClean="0">
                <a:solidFill>
                  <a:schemeClr val="tx2"/>
                </a:solidFill>
              </a:defRPr>
            </a:lvl4pPr>
            <a:lvl5pPr>
              <a:buClrTx/>
              <a:defRPr lang="en-US" sz="1600">
                <a:solidFill>
                  <a:schemeClr val="tx2"/>
                </a:solidFill>
              </a:defRPr>
            </a:lvl5pPr>
            <a:lvl6pPr>
              <a:buClrTx/>
              <a:defRPr sz="1600"/>
            </a:lvl6pPr>
            <a:lvl7pPr>
              <a:buClrTx/>
              <a:defRPr sz="1600"/>
            </a:lvl7pPr>
            <a:lvl8pPr>
              <a:buClrTx/>
              <a:defRPr sz="1600"/>
            </a:lvl8pPr>
            <a:lvl9pPr>
              <a:defRPr sz="1600"/>
            </a:lvl9pPr>
          </a:lstStyle>
          <a:p>
            <a:pPr lvl="0"/>
            <a:r>
              <a:rPr lang="en-US"/>
              <a:t>Header</a:t>
            </a:r>
          </a:p>
          <a:p>
            <a:pPr lvl="1"/>
            <a:r>
              <a:rPr lang="en-US"/>
              <a:t>First-level</a:t>
            </a:r>
          </a:p>
        </p:txBody>
      </p:sp>
      <p:sp>
        <p:nvSpPr>
          <p:cNvPr id="9" name="Content Placeholder 3"/>
          <p:cNvSpPr>
            <a:spLocks noGrp="1"/>
          </p:cNvSpPr>
          <p:nvPr>
            <p:ph sz="half" idx="2" hasCustomPrompt="1"/>
          </p:nvPr>
        </p:nvSpPr>
        <p:spPr bwMode="gray">
          <a:xfrm>
            <a:off x="4907514" y="3148862"/>
            <a:ext cx="2368913" cy="2592183"/>
          </a:xfrm>
        </p:spPr>
        <p:txBody>
          <a:bodyPr vert="horz" lIns="0" tIns="0" rIns="0" bIns="0" rtlCol="0">
            <a:noAutofit/>
          </a:bodyPr>
          <a:lstStyle>
            <a:lvl1pPr algn="ctr">
              <a:buClrTx/>
              <a:defRPr lang="en-US" sz="1800" b="1" cap="none" baseline="0" smtClean="0">
                <a:solidFill>
                  <a:schemeClr val="tx2"/>
                </a:solidFill>
              </a:defRPr>
            </a:lvl1pPr>
            <a:lvl2pPr marL="0" indent="0" algn="ctr">
              <a:buClrTx/>
              <a:buFontTx/>
              <a:buNone/>
              <a:defRPr lang="en-US" sz="1600" baseline="0" smtClean="0">
                <a:solidFill>
                  <a:schemeClr val="tx2"/>
                </a:solidFill>
              </a:defRPr>
            </a:lvl2pPr>
            <a:lvl3pPr marL="171450" indent="0">
              <a:buClrTx/>
              <a:buFont typeface="Arial" panose="020B0604020202020204" pitchFamily="34" charset="0"/>
              <a:buNone/>
              <a:defRPr lang="en-US" sz="1600" baseline="0" smtClean="0">
                <a:solidFill>
                  <a:schemeClr val="tx2"/>
                </a:solidFill>
              </a:defRPr>
            </a:lvl3pPr>
            <a:lvl4pPr>
              <a:buClrTx/>
              <a:defRPr lang="en-US" sz="1600" baseline="0" smtClean="0">
                <a:solidFill>
                  <a:schemeClr val="tx2"/>
                </a:solidFill>
              </a:defRPr>
            </a:lvl4pPr>
            <a:lvl5pPr>
              <a:buClrTx/>
              <a:defRPr lang="en-US" sz="1600" baseline="0">
                <a:solidFill>
                  <a:schemeClr val="tx2"/>
                </a:solidFill>
              </a:defRPr>
            </a:lvl5pPr>
            <a:lvl6pPr>
              <a:buClrTx/>
              <a:defRPr sz="1600" baseline="0">
                <a:solidFill>
                  <a:schemeClr val="tx2"/>
                </a:solidFill>
              </a:defRPr>
            </a:lvl6pPr>
            <a:lvl7pPr>
              <a:buClrTx/>
              <a:defRPr sz="1600" baseline="0">
                <a:solidFill>
                  <a:schemeClr val="tx2"/>
                </a:solidFill>
              </a:defRPr>
            </a:lvl7pPr>
            <a:lvl8pPr>
              <a:buClrTx/>
              <a:defRPr sz="1600" baseline="0">
                <a:solidFill>
                  <a:schemeClr val="tx2"/>
                </a:solidFill>
              </a:defRPr>
            </a:lvl8pPr>
            <a:lvl9pPr>
              <a:buClrTx/>
              <a:defRPr sz="1600">
                <a:solidFill>
                  <a:schemeClr val="tx2"/>
                </a:solidFill>
              </a:defRPr>
            </a:lvl9pPr>
          </a:lstStyle>
          <a:p>
            <a:pPr lvl="0"/>
            <a:r>
              <a:rPr lang="en-US"/>
              <a:t>Header</a:t>
            </a:r>
          </a:p>
          <a:p>
            <a:pPr lvl="1"/>
            <a:r>
              <a:rPr lang="en-US"/>
              <a:t>First-level</a:t>
            </a:r>
          </a:p>
        </p:txBody>
      </p:sp>
      <p:sp>
        <p:nvSpPr>
          <p:cNvPr id="10" name="Content Placeholder 3"/>
          <p:cNvSpPr>
            <a:spLocks noGrp="1"/>
          </p:cNvSpPr>
          <p:nvPr>
            <p:ph sz="half" idx="18" hasCustomPrompt="1"/>
          </p:nvPr>
        </p:nvSpPr>
        <p:spPr bwMode="gray">
          <a:xfrm>
            <a:off x="8972065" y="3148862"/>
            <a:ext cx="2368913" cy="2592183"/>
          </a:xfrm>
        </p:spPr>
        <p:txBody>
          <a:bodyPr vert="horz" lIns="0" tIns="0" rIns="0" bIns="0" rtlCol="0">
            <a:noAutofit/>
          </a:bodyPr>
          <a:lstStyle>
            <a:lvl1pPr algn="ctr">
              <a:buClrTx/>
              <a:defRPr lang="en-US" sz="1800" b="1" cap="none" baseline="0" smtClean="0">
                <a:solidFill>
                  <a:schemeClr val="bg1"/>
                </a:solidFill>
              </a:defRPr>
            </a:lvl1pPr>
            <a:lvl2pPr marL="0" indent="0" algn="ctr">
              <a:buClrTx/>
              <a:buFontTx/>
              <a:buNone/>
              <a:defRPr lang="en-US" sz="1600" smtClean="0">
                <a:solidFill>
                  <a:schemeClr val="bg1"/>
                </a:solidFill>
              </a:defRPr>
            </a:lvl2pPr>
            <a:lvl3pPr marL="171450" indent="0">
              <a:buClrTx/>
              <a:buFont typeface="Arial" panose="020B0604020202020204" pitchFamily="34" charset="0"/>
              <a:buNone/>
              <a:defRPr lang="en-US" sz="1600" baseline="0" smtClean="0">
                <a:solidFill>
                  <a:schemeClr val="bg1"/>
                </a:solidFill>
              </a:defRPr>
            </a:lvl3pPr>
            <a:lvl4pPr>
              <a:buClrTx/>
              <a:defRPr lang="en-US" sz="1600" baseline="0" smtClean="0">
                <a:solidFill>
                  <a:schemeClr val="bg1"/>
                </a:solidFill>
              </a:defRPr>
            </a:lvl4pPr>
            <a:lvl5pPr>
              <a:buClrTx/>
              <a:defRPr lang="en-US" sz="1600" baseline="0">
                <a:solidFill>
                  <a:schemeClr val="bg1"/>
                </a:solidFill>
              </a:defRPr>
            </a:lvl5pPr>
            <a:lvl6pPr>
              <a:buClrTx/>
              <a:defRPr sz="1600" baseline="0">
                <a:solidFill>
                  <a:schemeClr val="bg1"/>
                </a:solidFill>
              </a:defRPr>
            </a:lvl6pPr>
            <a:lvl7pPr>
              <a:buClrTx/>
              <a:defRPr sz="1600">
                <a:solidFill>
                  <a:schemeClr val="bg1"/>
                </a:solidFill>
              </a:defRPr>
            </a:lvl7pPr>
            <a:lvl8pPr>
              <a:buClrTx/>
              <a:defRPr sz="1600" baseline="0">
                <a:solidFill>
                  <a:schemeClr val="bg1"/>
                </a:solidFill>
              </a:defRPr>
            </a:lvl8pPr>
            <a:lvl9pPr>
              <a:buClrTx/>
              <a:defRPr sz="1600">
                <a:solidFill>
                  <a:schemeClr val="bg1"/>
                </a:solidFill>
              </a:defRPr>
            </a:lvl9pPr>
          </a:lstStyle>
          <a:p>
            <a:pPr lvl="0"/>
            <a:r>
              <a:rPr lang="en-US"/>
              <a:t>Header</a:t>
            </a:r>
          </a:p>
          <a:p>
            <a:pPr lvl="1"/>
            <a:r>
              <a:rPr lang="en-US"/>
              <a:t>First-level</a:t>
            </a:r>
          </a:p>
        </p:txBody>
      </p:sp>
    </p:spTree>
    <p:extLst>
      <p:ext uri="{BB962C8B-B14F-4D97-AF65-F5344CB8AC3E}">
        <p14:creationId xmlns:p14="http://schemas.microsoft.com/office/powerpoint/2010/main" val="3099390902"/>
      </p:ext>
    </p:extLst>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ext and image righ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57929" y="530351"/>
            <a:ext cx="4884168" cy="713232"/>
          </a:xfrm>
        </p:spPr>
        <p:txBody>
          <a:bodyPr/>
          <a:lstStyle>
            <a:lvl1pPr>
              <a:defRPr>
                <a:solidFill>
                  <a:schemeClr val="tx2"/>
                </a:solidFill>
              </a:defRPr>
            </a:lvl1pPr>
          </a:lstStyle>
          <a:p>
            <a:r>
              <a:rPr lang="en-US"/>
              <a:t>Click to add title </a:t>
            </a:r>
            <a:br>
              <a:rPr lang="en-US"/>
            </a:br>
            <a:r>
              <a:rPr lang="en-US"/>
              <a:t>for image and text slide</a:t>
            </a:r>
          </a:p>
        </p:txBody>
      </p:sp>
      <p:sp>
        <p:nvSpPr>
          <p:cNvPr id="6" name="Content Placeholder 2"/>
          <p:cNvSpPr>
            <a:spLocks noGrp="1"/>
          </p:cNvSpPr>
          <p:nvPr>
            <p:ph idx="1" hasCustomPrompt="1"/>
          </p:nvPr>
        </p:nvSpPr>
        <p:spPr bwMode="gray">
          <a:xfrm>
            <a:off x="557929" y="1765300"/>
            <a:ext cx="4884168" cy="3977640"/>
          </a:xfrm>
        </p:spPr>
        <p:txBody>
          <a:bodyPr/>
          <a:lstStyle>
            <a:lvl1pPr>
              <a:defRPr cap="none" baseline="0">
                <a:solidFill>
                  <a:schemeClr val="tx2"/>
                </a:solidFill>
              </a:defRPr>
            </a:lvl1pPr>
            <a:lvl2pPr>
              <a:defRPr baseline="0">
                <a:solidFill>
                  <a:schemeClr val="tx2"/>
                </a:solidFill>
              </a:defRPr>
            </a:lvl2pPr>
            <a:lvl3pPr>
              <a:defRPr>
                <a:solidFill>
                  <a:schemeClr val="tx2"/>
                </a:solidFill>
              </a:defRPr>
            </a:lvl3pPr>
            <a:lvl4pPr>
              <a:defRPr>
                <a:solidFill>
                  <a:schemeClr val="tx2"/>
                </a:solidFill>
              </a:defRPr>
            </a:lvl4pPr>
            <a:lvl5pPr>
              <a:defRPr baseline="0">
                <a:solidFill>
                  <a:schemeClr val="tx2"/>
                </a:solidFill>
              </a:defRPr>
            </a:lvl5pPr>
            <a:lvl6pPr>
              <a:defRPr/>
            </a:lvl6pPr>
            <a:lvl7pPr>
              <a:defRPr/>
            </a:lvl7pPr>
            <a:lvl8pPr>
              <a:defRPr/>
            </a:lvl8pPr>
            <a:lvl9pPr>
              <a:defRPr/>
            </a:lvl9pPr>
          </a:lstStyle>
          <a:p>
            <a:pPr lvl="0"/>
            <a:r>
              <a:rPr lang="en-US"/>
              <a:t>Body text</a:t>
            </a:r>
          </a:p>
          <a:p>
            <a:pPr lvl="1"/>
            <a:r>
              <a:rPr lang="en-US"/>
              <a:t>First-level bullet</a:t>
            </a:r>
          </a:p>
          <a:p>
            <a:pPr lvl="2"/>
            <a:r>
              <a:rPr lang="en-US"/>
              <a:t>Second-level bullet</a:t>
            </a:r>
          </a:p>
          <a:p>
            <a:pPr lvl="3"/>
            <a:r>
              <a:rPr lang="en-US"/>
              <a:t>Third-level bullet</a:t>
            </a:r>
          </a:p>
          <a:p>
            <a:pPr lvl="4"/>
            <a:r>
              <a:rPr lang="en-US"/>
              <a:t>Fourth-level bullet</a:t>
            </a:r>
          </a:p>
          <a:p>
            <a:pPr lvl="5"/>
            <a:r>
              <a:rPr lang="en-US"/>
              <a:t>Fifth-level bullet</a:t>
            </a:r>
          </a:p>
          <a:p>
            <a:pPr lvl="6"/>
            <a:r>
              <a:rPr lang="en-US"/>
              <a:t>Sixth-level bullet</a:t>
            </a:r>
          </a:p>
          <a:p>
            <a:pPr lvl="7"/>
            <a:r>
              <a:rPr lang="en-US"/>
              <a:t>Seventh-level bullet</a:t>
            </a:r>
          </a:p>
          <a:p>
            <a:pPr lvl="8"/>
            <a:r>
              <a:rPr lang="en-US"/>
              <a:t>Eighth-level bullet</a:t>
            </a:r>
          </a:p>
        </p:txBody>
      </p:sp>
      <p:sp>
        <p:nvSpPr>
          <p:cNvPr id="4" name="Picture Placeholder 6">
            <a:extLst>
              <a:ext uri="{FF2B5EF4-FFF2-40B4-BE49-F238E27FC236}">
                <a16:creationId xmlns:a16="http://schemas.microsoft.com/office/drawing/2014/main" id="{12697E3D-9970-40A4-9967-1A38ED528B30}"/>
              </a:ext>
            </a:extLst>
          </p:cNvPr>
          <p:cNvSpPr>
            <a:spLocks noGrp="1"/>
          </p:cNvSpPr>
          <p:nvPr>
            <p:ph type="pic" sz="quarter" idx="16" hasCustomPrompt="1"/>
          </p:nvPr>
        </p:nvSpPr>
        <p:spPr>
          <a:xfrm>
            <a:off x="6096000" y="0"/>
            <a:ext cx="6096001" cy="6858000"/>
          </a:xfrm>
          <a:prstGeom prst="rect">
            <a:avLst/>
          </a:prstGeom>
          <a:solidFill>
            <a:schemeClr val="bg1">
              <a:lumMod val="85000"/>
            </a:schemeClr>
          </a:solidFill>
        </p:spPr>
        <p:txBody>
          <a:bodyPr anchor="ctr"/>
          <a:lstStyle>
            <a:lvl1pPr algn="ctr">
              <a:spcBef>
                <a:spcPct val="0"/>
              </a:spcBef>
              <a:spcAft>
                <a:spcPct val="0"/>
              </a:spcAft>
              <a:defRPr sz="6600" b="1">
                <a:solidFill>
                  <a:schemeClr val="bg2"/>
                </a:solidFill>
              </a:defRPr>
            </a:lvl1pPr>
          </a:lstStyle>
          <a:p>
            <a:br>
              <a:rPr lang="en-US"/>
            </a:br>
            <a:r>
              <a:rPr lang="en-US"/>
              <a:t>IMAGE</a:t>
            </a:r>
            <a:br>
              <a:rPr lang="en-US"/>
            </a:br>
            <a:br>
              <a:rPr lang="en-US"/>
            </a:br>
            <a:br>
              <a:rPr lang="en-US"/>
            </a:br>
            <a:endParaRPr lang="en-US"/>
          </a:p>
        </p:txBody>
      </p:sp>
    </p:spTree>
    <p:extLst>
      <p:ext uri="{BB962C8B-B14F-4D97-AF65-F5344CB8AC3E}">
        <p14:creationId xmlns:p14="http://schemas.microsoft.com/office/powerpoint/2010/main" val="1350115979"/>
      </p:ext>
    </p:extLst>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ext and image left">
    <p:spTree>
      <p:nvGrpSpPr>
        <p:cNvPr id="1" name=""/>
        <p:cNvGrpSpPr/>
        <p:nvPr/>
      </p:nvGrpSpPr>
      <p:grpSpPr>
        <a:xfrm>
          <a:off x="0" y="0"/>
          <a:ext cx="0" cy="0"/>
          <a:chOff x="0" y="0"/>
          <a:chExt cx="0" cy="0"/>
        </a:xfrm>
      </p:grpSpPr>
      <p:sp>
        <p:nvSpPr>
          <p:cNvPr id="4" name="Picture Placeholder 6">
            <a:extLst>
              <a:ext uri="{FF2B5EF4-FFF2-40B4-BE49-F238E27FC236}">
                <a16:creationId xmlns:a16="http://schemas.microsoft.com/office/drawing/2014/main" id="{12697E3D-9970-40A4-9967-1A38ED528B30}"/>
              </a:ext>
            </a:extLst>
          </p:cNvPr>
          <p:cNvSpPr>
            <a:spLocks noGrp="1"/>
          </p:cNvSpPr>
          <p:nvPr>
            <p:ph type="pic" sz="quarter" idx="16" hasCustomPrompt="1"/>
          </p:nvPr>
        </p:nvSpPr>
        <p:spPr>
          <a:xfrm>
            <a:off x="0" y="0"/>
            <a:ext cx="6096001" cy="6858000"/>
          </a:xfrm>
          <a:prstGeom prst="rect">
            <a:avLst/>
          </a:prstGeom>
          <a:solidFill>
            <a:schemeClr val="bg1">
              <a:lumMod val="85000"/>
            </a:schemeClr>
          </a:solidFill>
        </p:spPr>
        <p:txBody>
          <a:bodyPr anchor="ctr"/>
          <a:lstStyle>
            <a:lvl1pPr algn="ctr">
              <a:spcBef>
                <a:spcPct val="0"/>
              </a:spcBef>
              <a:spcAft>
                <a:spcPct val="0"/>
              </a:spcAft>
              <a:defRPr sz="6600" b="1">
                <a:solidFill>
                  <a:schemeClr val="bg2"/>
                </a:solidFill>
              </a:defRPr>
            </a:lvl1pPr>
          </a:lstStyle>
          <a:p>
            <a:br>
              <a:rPr lang="en-US"/>
            </a:br>
            <a:r>
              <a:rPr lang="en-US"/>
              <a:t>IMAGE</a:t>
            </a:r>
            <a:br>
              <a:rPr lang="en-US"/>
            </a:br>
            <a:br>
              <a:rPr lang="en-US"/>
            </a:br>
            <a:br>
              <a:rPr lang="en-US"/>
            </a:br>
            <a:endParaRPr lang="en-US"/>
          </a:p>
        </p:txBody>
      </p:sp>
      <p:sp>
        <p:nvSpPr>
          <p:cNvPr id="2" name="Title 1"/>
          <p:cNvSpPr>
            <a:spLocks noGrp="1"/>
          </p:cNvSpPr>
          <p:nvPr>
            <p:ph type="title" hasCustomPrompt="1"/>
          </p:nvPr>
        </p:nvSpPr>
        <p:spPr>
          <a:xfrm>
            <a:off x="6733589" y="530351"/>
            <a:ext cx="4884168" cy="713232"/>
          </a:xfrm>
        </p:spPr>
        <p:txBody>
          <a:bodyPr/>
          <a:lstStyle>
            <a:lvl1pPr>
              <a:defRPr>
                <a:solidFill>
                  <a:schemeClr val="tx2"/>
                </a:solidFill>
              </a:defRPr>
            </a:lvl1pPr>
          </a:lstStyle>
          <a:p>
            <a:r>
              <a:rPr lang="en-US"/>
              <a:t>Click to add title </a:t>
            </a:r>
            <a:br>
              <a:rPr lang="en-US"/>
            </a:br>
            <a:r>
              <a:rPr lang="en-US"/>
              <a:t>for image and text slide</a:t>
            </a:r>
          </a:p>
        </p:txBody>
      </p:sp>
      <p:sp>
        <p:nvSpPr>
          <p:cNvPr id="6" name="Content Placeholder 2"/>
          <p:cNvSpPr>
            <a:spLocks noGrp="1"/>
          </p:cNvSpPr>
          <p:nvPr>
            <p:ph idx="1" hasCustomPrompt="1"/>
          </p:nvPr>
        </p:nvSpPr>
        <p:spPr bwMode="gray">
          <a:xfrm>
            <a:off x="6740693" y="1765300"/>
            <a:ext cx="4884168" cy="3977640"/>
          </a:xfrm>
        </p:spPr>
        <p:txBody>
          <a:bodyPr/>
          <a:lstStyle>
            <a:lvl1pPr>
              <a:buClrTx/>
              <a:defRPr cap="none" baseline="0">
                <a:solidFill>
                  <a:schemeClr val="tx2"/>
                </a:solidFill>
              </a:defRPr>
            </a:lvl1pPr>
            <a:lvl2pPr>
              <a:buClrTx/>
              <a:defRPr>
                <a:solidFill>
                  <a:schemeClr val="tx2"/>
                </a:solidFill>
              </a:defRPr>
            </a:lvl2pPr>
            <a:lvl3pPr>
              <a:buClrTx/>
              <a:defRPr>
                <a:solidFill>
                  <a:schemeClr val="tx2"/>
                </a:solidFill>
              </a:defRPr>
            </a:lvl3pPr>
            <a:lvl4pPr>
              <a:buClrTx/>
              <a:defRPr>
                <a:solidFill>
                  <a:schemeClr val="tx2"/>
                </a:solidFill>
              </a:defRPr>
            </a:lvl4pPr>
            <a:lvl5pPr>
              <a:buClrTx/>
              <a:defRPr>
                <a:solidFill>
                  <a:schemeClr val="tx2"/>
                </a:solidFill>
              </a:defRPr>
            </a:lvl5pPr>
            <a:lvl6pPr>
              <a:buClrTx/>
              <a:defRPr/>
            </a:lvl6pPr>
            <a:lvl7pPr>
              <a:buClrTx/>
              <a:defRPr/>
            </a:lvl7pPr>
            <a:lvl8pPr>
              <a:buClrTx/>
              <a:defRPr/>
            </a:lvl8pPr>
            <a:lvl9pPr>
              <a:buClrTx/>
              <a:defRPr/>
            </a:lvl9pPr>
          </a:lstStyle>
          <a:p>
            <a:pPr lvl="0"/>
            <a:r>
              <a:rPr lang="en-US"/>
              <a:t>Body text</a:t>
            </a:r>
          </a:p>
          <a:p>
            <a:pPr lvl="1"/>
            <a:r>
              <a:rPr lang="en-US"/>
              <a:t>First-level bullet</a:t>
            </a:r>
          </a:p>
          <a:p>
            <a:pPr lvl="2"/>
            <a:r>
              <a:rPr lang="en-US"/>
              <a:t>Second-level bullet</a:t>
            </a:r>
          </a:p>
          <a:p>
            <a:pPr lvl="3"/>
            <a:r>
              <a:rPr lang="en-US"/>
              <a:t>Third-level bullet</a:t>
            </a:r>
          </a:p>
          <a:p>
            <a:pPr lvl="4"/>
            <a:r>
              <a:rPr lang="en-US"/>
              <a:t>Fourth-level bullet</a:t>
            </a:r>
          </a:p>
          <a:p>
            <a:pPr lvl="5"/>
            <a:r>
              <a:rPr lang="en-US"/>
              <a:t>Fifth-level bullet</a:t>
            </a:r>
          </a:p>
          <a:p>
            <a:pPr lvl="6"/>
            <a:r>
              <a:rPr lang="en-US"/>
              <a:t>Sixth-level bullet</a:t>
            </a:r>
          </a:p>
          <a:p>
            <a:pPr lvl="7"/>
            <a:r>
              <a:rPr lang="en-US"/>
              <a:t>Seventh-level bullet</a:t>
            </a:r>
          </a:p>
          <a:p>
            <a:pPr lvl="8"/>
            <a:r>
              <a:rPr lang="en-US"/>
              <a:t>Eighth-level bullet</a:t>
            </a:r>
          </a:p>
        </p:txBody>
      </p:sp>
    </p:spTree>
    <p:extLst>
      <p:ext uri="{BB962C8B-B14F-4D97-AF65-F5344CB8AC3E}">
        <p14:creationId xmlns:p14="http://schemas.microsoft.com/office/powerpoint/2010/main" val="852513580"/>
      </p:ext>
    </p:extLst>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ext and Infographic Righ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5139F72-CEC0-495F-8477-192D60A880E2}"/>
              </a:ext>
            </a:extLst>
          </p:cNvPr>
          <p:cNvSpPr/>
          <p:nvPr userDrawn="1"/>
        </p:nvSpPr>
        <p:spPr>
          <a:xfrm>
            <a:off x="6096000" y="0"/>
            <a:ext cx="609600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a:latin typeface="+mn-lt"/>
              <a:cs typeface="Arial" panose="020B0604020202020204" pitchFamily="34" charset="0"/>
            </a:endParaRPr>
          </a:p>
        </p:txBody>
      </p:sp>
      <p:sp>
        <p:nvSpPr>
          <p:cNvPr id="2" name="Title 1"/>
          <p:cNvSpPr>
            <a:spLocks noGrp="1"/>
          </p:cNvSpPr>
          <p:nvPr>
            <p:ph type="title" hasCustomPrompt="1"/>
          </p:nvPr>
        </p:nvSpPr>
        <p:spPr>
          <a:xfrm>
            <a:off x="557929" y="530351"/>
            <a:ext cx="4884168" cy="713232"/>
          </a:xfrm>
        </p:spPr>
        <p:txBody>
          <a:bodyPr/>
          <a:lstStyle>
            <a:lvl1pPr>
              <a:defRPr>
                <a:solidFill>
                  <a:schemeClr val="tx2"/>
                </a:solidFill>
              </a:defRPr>
            </a:lvl1pPr>
          </a:lstStyle>
          <a:p>
            <a:r>
              <a:rPr lang="en-US"/>
              <a:t>Click to add title for text and infographic</a:t>
            </a:r>
          </a:p>
        </p:txBody>
      </p:sp>
      <p:sp>
        <p:nvSpPr>
          <p:cNvPr id="6" name="Content Placeholder 2"/>
          <p:cNvSpPr>
            <a:spLocks noGrp="1"/>
          </p:cNvSpPr>
          <p:nvPr>
            <p:ph idx="1" hasCustomPrompt="1"/>
          </p:nvPr>
        </p:nvSpPr>
        <p:spPr bwMode="gray">
          <a:xfrm>
            <a:off x="557929" y="1767532"/>
            <a:ext cx="4884168" cy="3977640"/>
          </a:xfrm>
        </p:spPr>
        <p:txBody>
          <a:bodyPr/>
          <a:lstStyle>
            <a:lvl1pPr>
              <a:defRPr cap="none" baseline="0">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lvl6pPr>
            <a:lvl7pPr>
              <a:defRPr/>
            </a:lvl7pPr>
            <a:lvl8pPr>
              <a:defRPr/>
            </a:lvl8pPr>
            <a:lvl9pPr>
              <a:defRPr/>
            </a:lvl9pPr>
          </a:lstStyle>
          <a:p>
            <a:pPr lvl="0"/>
            <a:r>
              <a:rPr lang="en-US"/>
              <a:t>Body text</a:t>
            </a:r>
          </a:p>
          <a:p>
            <a:pPr lvl="1"/>
            <a:r>
              <a:rPr lang="en-US"/>
              <a:t>First-level bullet</a:t>
            </a:r>
          </a:p>
          <a:p>
            <a:pPr lvl="2"/>
            <a:r>
              <a:rPr lang="en-US"/>
              <a:t>Second-level bullet</a:t>
            </a:r>
          </a:p>
          <a:p>
            <a:pPr lvl="3"/>
            <a:r>
              <a:rPr lang="en-US"/>
              <a:t>Third-level bullet</a:t>
            </a:r>
          </a:p>
          <a:p>
            <a:pPr lvl="4"/>
            <a:r>
              <a:rPr lang="en-US"/>
              <a:t>Fourth-level bullet</a:t>
            </a:r>
          </a:p>
          <a:p>
            <a:pPr lvl="5"/>
            <a:r>
              <a:rPr lang="en-US"/>
              <a:t>Fifth-level bullet</a:t>
            </a:r>
          </a:p>
          <a:p>
            <a:pPr lvl="6"/>
            <a:r>
              <a:rPr lang="en-US"/>
              <a:t>Sixth-level bullet</a:t>
            </a:r>
          </a:p>
          <a:p>
            <a:pPr lvl="7"/>
            <a:r>
              <a:rPr lang="en-US"/>
              <a:t>Seventh-level bullet</a:t>
            </a:r>
          </a:p>
          <a:p>
            <a:pPr lvl="8"/>
            <a:r>
              <a:rPr lang="en-US"/>
              <a:t>Eighth-level bullet</a:t>
            </a:r>
          </a:p>
        </p:txBody>
      </p:sp>
      <p:sp>
        <p:nvSpPr>
          <p:cNvPr id="16" name="Freeform 5"/>
          <p:cNvSpPr>
            <a:spLocks noEditPoints="1"/>
          </p:cNvSpPr>
          <p:nvPr userDrawn="1"/>
        </p:nvSpPr>
        <p:spPr bwMode="auto">
          <a:xfrm>
            <a:off x="10687822" y="6352940"/>
            <a:ext cx="932645" cy="180538"/>
          </a:xfrm>
          <a:custGeom>
            <a:avLst/>
            <a:gdLst>
              <a:gd name="T0" fmla="*/ 657 w 759"/>
              <a:gd name="T1" fmla="*/ 27 h 144"/>
              <a:gd name="T2" fmla="*/ 649 w 759"/>
              <a:gd name="T3" fmla="*/ 50 h 144"/>
              <a:gd name="T4" fmla="*/ 664 w 759"/>
              <a:gd name="T5" fmla="*/ 74 h 144"/>
              <a:gd name="T6" fmla="*/ 705 w 759"/>
              <a:gd name="T7" fmla="*/ 142 h 144"/>
              <a:gd name="T8" fmla="*/ 641 w 759"/>
              <a:gd name="T9" fmla="*/ 108 h 144"/>
              <a:gd name="T10" fmla="*/ 669 w 759"/>
              <a:gd name="T11" fmla="*/ 121 h 144"/>
              <a:gd name="T12" fmla="*/ 326 w 759"/>
              <a:gd name="T13" fmla="*/ 95 h 144"/>
              <a:gd name="T14" fmla="*/ 392 w 759"/>
              <a:gd name="T15" fmla="*/ 60 h 144"/>
              <a:gd name="T16" fmla="*/ 268 w 759"/>
              <a:gd name="T17" fmla="*/ 74 h 144"/>
              <a:gd name="T18" fmla="*/ 180 w 759"/>
              <a:gd name="T19" fmla="*/ 33 h 144"/>
              <a:gd name="T20" fmla="*/ 233 w 759"/>
              <a:gd name="T21" fmla="*/ 72 h 144"/>
              <a:gd name="T22" fmla="*/ 170 w 759"/>
              <a:gd name="T23" fmla="*/ 108 h 144"/>
              <a:gd name="T24" fmla="*/ 267 w 759"/>
              <a:gd name="T25" fmla="*/ 110 h 144"/>
              <a:gd name="T26" fmla="*/ 350 w 759"/>
              <a:gd name="T27" fmla="*/ 144 h 144"/>
              <a:gd name="T28" fmla="*/ 356 w 759"/>
              <a:gd name="T29" fmla="*/ 121 h 144"/>
              <a:gd name="T30" fmla="*/ 227 w 759"/>
              <a:gd name="T31" fmla="*/ 93 h 144"/>
              <a:gd name="T32" fmla="*/ 222 w 759"/>
              <a:gd name="T33" fmla="*/ 122 h 144"/>
              <a:gd name="T34" fmla="*/ 358 w 759"/>
              <a:gd name="T35" fmla="*/ 60 h 144"/>
              <a:gd name="T36" fmla="*/ 592 w 759"/>
              <a:gd name="T37" fmla="*/ 90 h 144"/>
              <a:gd name="T38" fmla="*/ 489 w 759"/>
              <a:gd name="T39" fmla="*/ 30 h 144"/>
              <a:gd name="T40" fmla="*/ 527 w 759"/>
              <a:gd name="T41" fmla="*/ 142 h 144"/>
              <a:gd name="T42" fmla="*/ 539 w 759"/>
              <a:gd name="T43" fmla="*/ 50 h 144"/>
              <a:gd name="T44" fmla="*/ 556 w 759"/>
              <a:gd name="T45" fmla="*/ 142 h 144"/>
              <a:gd name="T46" fmla="*/ 473 w 759"/>
              <a:gd name="T47" fmla="*/ 117 h 144"/>
              <a:gd name="T48" fmla="*/ 413 w 759"/>
              <a:gd name="T49" fmla="*/ 108 h 144"/>
              <a:gd name="T50" fmla="*/ 401 w 759"/>
              <a:gd name="T51" fmla="*/ 35 h 144"/>
              <a:gd name="T52" fmla="*/ 449 w 759"/>
              <a:gd name="T53" fmla="*/ 30 h 144"/>
              <a:gd name="T54" fmla="*/ 448 w 759"/>
              <a:gd name="T55" fmla="*/ 54 h 144"/>
              <a:gd name="T56" fmla="*/ 473 w 759"/>
              <a:gd name="T57" fmla="*/ 117 h 144"/>
              <a:gd name="T58" fmla="*/ 79 w 759"/>
              <a:gd name="T59" fmla="*/ 43 h 144"/>
              <a:gd name="T60" fmla="*/ 125 w 759"/>
              <a:gd name="T61" fmla="*/ 22 h 144"/>
              <a:gd name="T62" fmla="*/ 79 w 759"/>
              <a:gd name="T63" fmla="*/ 144 h 144"/>
              <a:gd name="T64" fmla="*/ 32 w 759"/>
              <a:gd name="T65" fmla="*/ 22 h 144"/>
              <a:gd name="T66" fmla="*/ 730 w 759"/>
              <a:gd name="T67" fmla="*/ 27 h 144"/>
              <a:gd name="T68" fmla="*/ 723 w 759"/>
              <a:gd name="T69" fmla="*/ 51 h 144"/>
              <a:gd name="T70" fmla="*/ 711 w 759"/>
              <a:gd name="T71" fmla="*/ 31 h 144"/>
              <a:gd name="T72" fmla="*/ 741 w 759"/>
              <a:gd name="T73" fmla="*/ 27 h 144"/>
              <a:gd name="T74" fmla="*/ 747 w 759"/>
              <a:gd name="T75" fmla="*/ 46 h 144"/>
              <a:gd name="T76" fmla="*/ 759 w 759"/>
              <a:gd name="T77" fmla="*/ 27 h 144"/>
              <a:gd name="T78" fmla="*/ 755 w 759"/>
              <a:gd name="T79" fmla="*/ 42 h 144"/>
              <a:gd name="T80" fmla="*/ 752 w 759"/>
              <a:gd name="T81" fmla="*/ 41 h 144"/>
              <a:gd name="T82" fmla="*/ 742 w 759"/>
              <a:gd name="T83" fmla="*/ 41 h 144"/>
              <a:gd name="T84" fmla="*/ 739 w 759"/>
              <a:gd name="T85" fmla="*/ 42 h 144"/>
              <a:gd name="T86" fmla="*/ 735 w 759"/>
              <a:gd name="T87" fmla="*/ 2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59" h="144">
                <a:moveTo>
                  <a:pt x="704" y="110"/>
                </a:moveTo>
                <a:cubicBezTo>
                  <a:pt x="704" y="100"/>
                  <a:pt x="705" y="86"/>
                  <a:pt x="705" y="69"/>
                </a:cubicBezTo>
                <a:cubicBezTo>
                  <a:pt x="705" y="38"/>
                  <a:pt x="692" y="27"/>
                  <a:pt x="657" y="27"/>
                </a:cubicBezTo>
                <a:cubicBezTo>
                  <a:pt x="640" y="27"/>
                  <a:pt x="625" y="29"/>
                  <a:pt x="616" y="33"/>
                </a:cubicBezTo>
                <a:cubicBezTo>
                  <a:pt x="618" y="58"/>
                  <a:pt x="618" y="58"/>
                  <a:pt x="618" y="58"/>
                </a:cubicBezTo>
                <a:cubicBezTo>
                  <a:pt x="626" y="54"/>
                  <a:pt x="637" y="50"/>
                  <a:pt x="649" y="50"/>
                </a:cubicBezTo>
                <a:cubicBezTo>
                  <a:pt x="665" y="50"/>
                  <a:pt x="669" y="56"/>
                  <a:pt x="669" y="72"/>
                </a:cubicBezTo>
                <a:cubicBezTo>
                  <a:pt x="669" y="74"/>
                  <a:pt x="669" y="74"/>
                  <a:pt x="669" y="74"/>
                </a:cubicBezTo>
                <a:cubicBezTo>
                  <a:pt x="668" y="74"/>
                  <a:pt x="665" y="74"/>
                  <a:pt x="664" y="74"/>
                </a:cubicBezTo>
                <a:cubicBezTo>
                  <a:pt x="624" y="74"/>
                  <a:pt x="606" y="86"/>
                  <a:pt x="606" y="108"/>
                </a:cubicBezTo>
                <a:cubicBezTo>
                  <a:pt x="606" y="131"/>
                  <a:pt x="618" y="144"/>
                  <a:pt x="650" y="144"/>
                </a:cubicBezTo>
                <a:cubicBezTo>
                  <a:pt x="667" y="144"/>
                  <a:pt x="684" y="142"/>
                  <a:pt x="705" y="142"/>
                </a:cubicBezTo>
                <a:cubicBezTo>
                  <a:pt x="704" y="133"/>
                  <a:pt x="704" y="120"/>
                  <a:pt x="704" y="110"/>
                </a:cubicBezTo>
                <a:close/>
                <a:moveTo>
                  <a:pt x="658" y="122"/>
                </a:moveTo>
                <a:cubicBezTo>
                  <a:pt x="646" y="122"/>
                  <a:pt x="641" y="118"/>
                  <a:pt x="641" y="108"/>
                </a:cubicBezTo>
                <a:cubicBezTo>
                  <a:pt x="641" y="99"/>
                  <a:pt x="648" y="93"/>
                  <a:pt x="664" y="93"/>
                </a:cubicBezTo>
                <a:cubicBezTo>
                  <a:pt x="666" y="93"/>
                  <a:pt x="667" y="93"/>
                  <a:pt x="669" y="93"/>
                </a:cubicBezTo>
                <a:cubicBezTo>
                  <a:pt x="669" y="103"/>
                  <a:pt x="668" y="114"/>
                  <a:pt x="669" y="121"/>
                </a:cubicBezTo>
                <a:cubicBezTo>
                  <a:pt x="666" y="122"/>
                  <a:pt x="662" y="122"/>
                  <a:pt x="658" y="122"/>
                </a:cubicBezTo>
                <a:close/>
                <a:moveTo>
                  <a:pt x="356" y="121"/>
                </a:moveTo>
                <a:cubicBezTo>
                  <a:pt x="336" y="121"/>
                  <a:pt x="326" y="111"/>
                  <a:pt x="326" y="95"/>
                </a:cubicBezTo>
                <a:cubicBezTo>
                  <a:pt x="326" y="94"/>
                  <a:pt x="326" y="94"/>
                  <a:pt x="326" y="94"/>
                </a:cubicBezTo>
                <a:cubicBezTo>
                  <a:pt x="329" y="95"/>
                  <a:pt x="336" y="95"/>
                  <a:pt x="340" y="95"/>
                </a:cubicBezTo>
                <a:cubicBezTo>
                  <a:pt x="375" y="95"/>
                  <a:pt x="392" y="84"/>
                  <a:pt x="392" y="60"/>
                </a:cubicBezTo>
                <a:cubicBezTo>
                  <a:pt x="392" y="40"/>
                  <a:pt x="378" y="27"/>
                  <a:pt x="346" y="27"/>
                </a:cubicBezTo>
                <a:cubicBezTo>
                  <a:pt x="307" y="27"/>
                  <a:pt x="292" y="44"/>
                  <a:pt x="288" y="75"/>
                </a:cubicBezTo>
                <a:cubicBezTo>
                  <a:pt x="283" y="75"/>
                  <a:pt x="277" y="74"/>
                  <a:pt x="268" y="74"/>
                </a:cubicBezTo>
                <a:cubicBezTo>
                  <a:pt x="268" y="73"/>
                  <a:pt x="268" y="71"/>
                  <a:pt x="268" y="69"/>
                </a:cubicBezTo>
                <a:cubicBezTo>
                  <a:pt x="268" y="38"/>
                  <a:pt x="255" y="27"/>
                  <a:pt x="221" y="27"/>
                </a:cubicBezTo>
                <a:cubicBezTo>
                  <a:pt x="204" y="27"/>
                  <a:pt x="189" y="29"/>
                  <a:pt x="180" y="33"/>
                </a:cubicBezTo>
                <a:cubicBezTo>
                  <a:pt x="181" y="58"/>
                  <a:pt x="181" y="58"/>
                  <a:pt x="181" y="58"/>
                </a:cubicBezTo>
                <a:cubicBezTo>
                  <a:pt x="189" y="54"/>
                  <a:pt x="201" y="50"/>
                  <a:pt x="212" y="50"/>
                </a:cubicBezTo>
                <a:cubicBezTo>
                  <a:pt x="228" y="50"/>
                  <a:pt x="233" y="56"/>
                  <a:pt x="233" y="72"/>
                </a:cubicBezTo>
                <a:cubicBezTo>
                  <a:pt x="233" y="74"/>
                  <a:pt x="233" y="74"/>
                  <a:pt x="233" y="74"/>
                </a:cubicBezTo>
                <a:cubicBezTo>
                  <a:pt x="232" y="74"/>
                  <a:pt x="229" y="74"/>
                  <a:pt x="227" y="74"/>
                </a:cubicBezTo>
                <a:cubicBezTo>
                  <a:pt x="188" y="74"/>
                  <a:pt x="170" y="86"/>
                  <a:pt x="170" y="108"/>
                </a:cubicBezTo>
                <a:cubicBezTo>
                  <a:pt x="170" y="131"/>
                  <a:pt x="181" y="144"/>
                  <a:pt x="213" y="144"/>
                </a:cubicBezTo>
                <a:cubicBezTo>
                  <a:pt x="230" y="144"/>
                  <a:pt x="247" y="142"/>
                  <a:pt x="269" y="142"/>
                </a:cubicBezTo>
                <a:cubicBezTo>
                  <a:pt x="267" y="133"/>
                  <a:pt x="267" y="120"/>
                  <a:pt x="267" y="110"/>
                </a:cubicBezTo>
                <a:cubicBezTo>
                  <a:pt x="267" y="106"/>
                  <a:pt x="267" y="100"/>
                  <a:pt x="268" y="94"/>
                </a:cubicBezTo>
                <a:cubicBezTo>
                  <a:pt x="277" y="94"/>
                  <a:pt x="284" y="94"/>
                  <a:pt x="288" y="94"/>
                </a:cubicBezTo>
                <a:cubicBezTo>
                  <a:pt x="291" y="131"/>
                  <a:pt x="310" y="144"/>
                  <a:pt x="350" y="144"/>
                </a:cubicBezTo>
                <a:cubicBezTo>
                  <a:pt x="364" y="144"/>
                  <a:pt x="379" y="142"/>
                  <a:pt x="387" y="138"/>
                </a:cubicBezTo>
                <a:cubicBezTo>
                  <a:pt x="386" y="113"/>
                  <a:pt x="386" y="113"/>
                  <a:pt x="386" y="113"/>
                </a:cubicBezTo>
                <a:cubicBezTo>
                  <a:pt x="378" y="118"/>
                  <a:pt x="367" y="121"/>
                  <a:pt x="356" y="121"/>
                </a:cubicBezTo>
                <a:close/>
                <a:moveTo>
                  <a:pt x="222" y="122"/>
                </a:moveTo>
                <a:cubicBezTo>
                  <a:pt x="210" y="122"/>
                  <a:pt x="205" y="118"/>
                  <a:pt x="205" y="108"/>
                </a:cubicBezTo>
                <a:cubicBezTo>
                  <a:pt x="205" y="99"/>
                  <a:pt x="211" y="93"/>
                  <a:pt x="227" y="93"/>
                </a:cubicBezTo>
                <a:cubicBezTo>
                  <a:pt x="229" y="93"/>
                  <a:pt x="231" y="93"/>
                  <a:pt x="232" y="93"/>
                </a:cubicBezTo>
                <a:cubicBezTo>
                  <a:pt x="232" y="103"/>
                  <a:pt x="232" y="114"/>
                  <a:pt x="232" y="121"/>
                </a:cubicBezTo>
                <a:cubicBezTo>
                  <a:pt x="230" y="122"/>
                  <a:pt x="225" y="122"/>
                  <a:pt x="222" y="122"/>
                </a:cubicBezTo>
                <a:close/>
                <a:moveTo>
                  <a:pt x="325" y="75"/>
                </a:moveTo>
                <a:cubicBezTo>
                  <a:pt x="325" y="59"/>
                  <a:pt x="330" y="48"/>
                  <a:pt x="345" y="48"/>
                </a:cubicBezTo>
                <a:cubicBezTo>
                  <a:pt x="353" y="48"/>
                  <a:pt x="358" y="52"/>
                  <a:pt x="358" y="60"/>
                </a:cubicBezTo>
                <a:cubicBezTo>
                  <a:pt x="358" y="71"/>
                  <a:pt x="351" y="76"/>
                  <a:pt x="336" y="76"/>
                </a:cubicBezTo>
                <a:cubicBezTo>
                  <a:pt x="332" y="76"/>
                  <a:pt x="328" y="76"/>
                  <a:pt x="325" y="75"/>
                </a:cubicBezTo>
                <a:close/>
                <a:moveTo>
                  <a:pt x="592" y="90"/>
                </a:moveTo>
                <a:cubicBezTo>
                  <a:pt x="592" y="80"/>
                  <a:pt x="592" y="68"/>
                  <a:pt x="592" y="68"/>
                </a:cubicBezTo>
                <a:cubicBezTo>
                  <a:pt x="592" y="39"/>
                  <a:pt x="580" y="27"/>
                  <a:pt x="545" y="27"/>
                </a:cubicBezTo>
                <a:cubicBezTo>
                  <a:pt x="525" y="27"/>
                  <a:pt x="511" y="30"/>
                  <a:pt x="489" y="30"/>
                </a:cubicBezTo>
                <a:cubicBezTo>
                  <a:pt x="490" y="50"/>
                  <a:pt x="490" y="75"/>
                  <a:pt x="490" y="90"/>
                </a:cubicBezTo>
                <a:cubicBezTo>
                  <a:pt x="490" y="105"/>
                  <a:pt x="490" y="133"/>
                  <a:pt x="489" y="142"/>
                </a:cubicBezTo>
                <a:cubicBezTo>
                  <a:pt x="527" y="142"/>
                  <a:pt x="527" y="142"/>
                  <a:pt x="527" y="142"/>
                </a:cubicBezTo>
                <a:cubicBezTo>
                  <a:pt x="526" y="133"/>
                  <a:pt x="525" y="107"/>
                  <a:pt x="525" y="90"/>
                </a:cubicBezTo>
                <a:cubicBezTo>
                  <a:pt x="525" y="80"/>
                  <a:pt x="525" y="68"/>
                  <a:pt x="526" y="52"/>
                </a:cubicBezTo>
                <a:cubicBezTo>
                  <a:pt x="529" y="51"/>
                  <a:pt x="534" y="50"/>
                  <a:pt x="539" y="50"/>
                </a:cubicBezTo>
                <a:cubicBezTo>
                  <a:pt x="552" y="50"/>
                  <a:pt x="557" y="56"/>
                  <a:pt x="557" y="73"/>
                </a:cubicBezTo>
                <a:cubicBezTo>
                  <a:pt x="557" y="73"/>
                  <a:pt x="557" y="83"/>
                  <a:pt x="557" y="90"/>
                </a:cubicBezTo>
                <a:cubicBezTo>
                  <a:pt x="557" y="105"/>
                  <a:pt x="556" y="133"/>
                  <a:pt x="556" y="142"/>
                </a:cubicBezTo>
                <a:cubicBezTo>
                  <a:pt x="593" y="142"/>
                  <a:pt x="593" y="142"/>
                  <a:pt x="593" y="142"/>
                </a:cubicBezTo>
                <a:cubicBezTo>
                  <a:pt x="593" y="133"/>
                  <a:pt x="592" y="107"/>
                  <a:pt x="592" y="90"/>
                </a:cubicBezTo>
                <a:close/>
                <a:moveTo>
                  <a:pt x="473" y="117"/>
                </a:moveTo>
                <a:cubicBezTo>
                  <a:pt x="475" y="142"/>
                  <a:pt x="475" y="142"/>
                  <a:pt x="475" y="142"/>
                </a:cubicBezTo>
                <a:cubicBezTo>
                  <a:pt x="472" y="142"/>
                  <a:pt x="463" y="144"/>
                  <a:pt x="451" y="144"/>
                </a:cubicBezTo>
                <a:cubicBezTo>
                  <a:pt x="426" y="144"/>
                  <a:pt x="413" y="134"/>
                  <a:pt x="413" y="108"/>
                </a:cubicBezTo>
                <a:cubicBezTo>
                  <a:pt x="413" y="88"/>
                  <a:pt x="413" y="66"/>
                  <a:pt x="414" y="54"/>
                </a:cubicBezTo>
                <a:cubicBezTo>
                  <a:pt x="401" y="54"/>
                  <a:pt x="401" y="54"/>
                  <a:pt x="401" y="54"/>
                </a:cubicBezTo>
                <a:cubicBezTo>
                  <a:pt x="401" y="49"/>
                  <a:pt x="401" y="41"/>
                  <a:pt x="401" y="35"/>
                </a:cubicBezTo>
                <a:cubicBezTo>
                  <a:pt x="420" y="32"/>
                  <a:pt x="426" y="21"/>
                  <a:pt x="429" y="0"/>
                </a:cubicBezTo>
                <a:cubicBezTo>
                  <a:pt x="450" y="0"/>
                  <a:pt x="450" y="0"/>
                  <a:pt x="450" y="0"/>
                </a:cubicBezTo>
                <a:cubicBezTo>
                  <a:pt x="449" y="9"/>
                  <a:pt x="449" y="22"/>
                  <a:pt x="449" y="30"/>
                </a:cubicBezTo>
                <a:cubicBezTo>
                  <a:pt x="471" y="30"/>
                  <a:pt x="471" y="30"/>
                  <a:pt x="471" y="30"/>
                </a:cubicBezTo>
                <a:cubicBezTo>
                  <a:pt x="471" y="54"/>
                  <a:pt x="471" y="54"/>
                  <a:pt x="471" y="54"/>
                </a:cubicBezTo>
                <a:cubicBezTo>
                  <a:pt x="448" y="54"/>
                  <a:pt x="448" y="54"/>
                  <a:pt x="448" y="54"/>
                </a:cubicBezTo>
                <a:cubicBezTo>
                  <a:pt x="448" y="98"/>
                  <a:pt x="448" y="98"/>
                  <a:pt x="448" y="98"/>
                </a:cubicBezTo>
                <a:cubicBezTo>
                  <a:pt x="448" y="115"/>
                  <a:pt x="452" y="119"/>
                  <a:pt x="463" y="119"/>
                </a:cubicBezTo>
                <a:cubicBezTo>
                  <a:pt x="467" y="119"/>
                  <a:pt x="471" y="118"/>
                  <a:pt x="473" y="117"/>
                </a:cubicBezTo>
                <a:close/>
                <a:moveTo>
                  <a:pt x="45" y="16"/>
                </a:moveTo>
                <a:cubicBezTo>
                  <a:pt x="50" y="16"/>
                  <a:pt x="54" y="18"/>
                  <a:pt x="58" y="22"/>
                </a:cubicBezTo>
                <a:cubicBezTo>
                  <a:pt x="79" y="43"/>
                  <a:pt x="79" y="43"/>
                  <a:pt x="79" y="43"/>
                </a:cubicBezTo>
                <a:cubicBezTo>
                  <a:pt x="100" y="22"/>
                  <a:pt x="100" y="22"/>
                  <a:pt x="100" y="22"/>
                </a:cubicBezTo>
                <a:cubicBezTo>
                  <a:pt x="103" y="18"/>
                  <a:pt x="108" y="16"/>
                  <a:pt x="112" y="16"/>
                </a:cubicBezTo>
                <a:cubicBezTo>
                  <a:pt x="117" y="16"/>
                  <a:pt x="122" y="18"/>
                  <a:pt x="125" y="22"/>
                </a:cubicBezTo>
                <a:cubicBezTo>
                  <a:pt x="151" y="47"/>
                  <a:pt x="151" y="47"/>
                  <a:pt x="151" y="47"/>
                </a:cubicBezTo>
                <a:cubicBezTo>
                  <a:pt x="158" y="54"/>
                  <a:pt x="158" y="65"/>
                  <a:pt x="151" y="73"/>
                </a:cubicBezTo>
                <a:cubicBezTo>
                  <a:pt x="79" y="144"/>
                  <a:pt x="79" y="144"/>
                  <a:pt x="79" y="144"/>
                </a:cubicBezTo>
                <a:cubicBezTo>
                  <a:pt x="7" y="73"/>
                  <a:pt x="7" y="73"/>
                  <a:pt x="7" y="73"/>
                </a:cubicBezTo>
                <a:cubicBezTo>
                  <a:pt x="0" y="65"/>
                  <a:pt x="0" y="54"/>
                  <a:pt x="7" y="47"/>
                </a:cubicBezTo>
                <a:cubicBezTo>
                  <a:pt x="32" y="22"/>
                  <a:pt x="32" y="22"/>
                  <a:pt x="32" y="22"/>
                </a:cubicBezTo>
                <a:cubicBezTo>
                  <a:pt x="36" y="18"/>
                  <a:pt x="41" y="16"/>
                  <a:pt x="45" y="16"/>
                </a:cubicBezTo>
                <a:moveTo>
                  <a:pt x="711" y="27"/>
                </a:moveTo>
                <a:cubicBezTo>
                  <a:pt x="730" y="27"/>
                  <a:pt x="730" y="27"/>
                  <a:pt x="730" y="27"/>
                </a:cubicBezTo>
                <a:cubicBezTo>
                  <a:pt x="730" y="31"/>
                  <a:pt x="730" y="31"/>
                  <a:pt x="730" y="31"/>
                </a:cubicBezTo>
                <a:cubicBezTo>
                  <a:pt x="723" y="31"/>
                  <a:pt x="723" y="31"/>
                  <a:pt x="723" y="31"/>
                </a:cubicBezTo>
                <a:cubicBezTo>
                  <a:pt x="723" y="51"/>
                  <a:pt x="723" y="51"/>
                  <a:pt x="723" y="51"/>
                </a:cubicBezTo>
                <a:cubicBezTo>
                  <a:pt x="718" y="51"/>
                  <a:pt x="718" y="51"/>
                  <a:pt x="718" y="51"/>
                </a:cubicBezTo>
                <a:cubicBezTo>
                  <a:pt x="718" y="31"/>
                  <a:pt x="718" y="31"/>
                  <a:pt x="718" y="31"/>
                </a:cubicBezTo>
                <a:cubicBezTo>
                  <a:pt x="711" y="31"/>
                  <a:pt x="711" y="31"/>
                  <a:pt x="711" y="31"/>
                </a:cubicBezTo>
                <a:lnTo>
                  <a:pt x="711" y="27"/>
                </a:lnTo>
                <a:close/>
                <a:moveTo>
                  <a:pt x="735" y="27"/>
                </a:moveTo>
                <a:cubicBezTo>
                  <a:pt x="741" y="27"/>
                  <a:pt x="741" y="27"/>
                  <a:pt x="741" y="27"/>
                </a:cubicBezTo>
                <a:cubicBezTo>
                  <a:pt x="744" y="37"/>
                  <a:pt x="744" y="37"/>
                  <a:pt x="744" y="37"/>
                </a:cubicBezTo>
                <a:cubicBezTo>
                  <a:pt x="745" y="40"/>
                  <a:pt x="747" y="46"/>
                  <a:pt x="747" y="46"/>
                </a:cubicBezTo>
                <a:cubicBezTo>
                  <a:pt x="747" y="46"/>
                  <a:pt x="747" y="46"/>
                  <a:pt x="747" y="46"/>
                </a:cubicBezTo>
                <a:cubicBezTo>
                  <a:pt x="747" y="46"/>
                  <a:pt x="748" y="40"/>
                  <a:pt x="749" y="37"/>
                </a:cubicBezTo>
                <a:cubicBezTo>
                  <a:pt x="752" y="27"/>
                  <a:pt x="752" y="27"/>
                  <a:pt x="752" y="27"/>
                </a:cubicBezTo>
                <a:cubicBezTo>
                  <a:pt x="759" y="27"/>
                  <a:pt x="759" y="27"/>
                  <a:pt x="759" y="27"/>
                </a:cubicBezTo>
                <a:cubicBezTo>
                  <a:pt x="759" y="51"/>
                  <a:pt x="759" y="51"/>
                  <a:pt x="759" y="51"/>
                </a:cubicBezTo>
                <a:cubicBezTo>
                  <a:pt x="755" y="51"/>
                  <a:pt x="755" y="51"/>
                  <a:pt x="755" y="51"/>
                </a:cubicBezTo>
                <a:cubicBezTo>
                  <a:pt x="755" y="42"/>
                  <a:pt x="755" y="42"/>
                  <a:pt x="755" y="42"/>
                </a:cubicBezTo>
                <a:cubicBezTo>
                  <a:pt x="755" y="38"/>
                  <a:pt x="755" y="31"/>
                  <a:pt x="755" y="31"/>
                </a:cubicBezTo>
                <a:cubicBezTo>
                  <a:pt x="755" y="31"/>
                  <a:pt x="755" y="31"/>
                  <a:pt x="755" y="31"/>
                </a:cubicBezTo>
                <a:cubicBezTo>
                  <a:pt x="755" y="31"/>
                  <a:pt x="753" y="37"/>
                  <a:pt x="752" y="41"/>
                </a:cubicBezTo>
                <a:cubicBezTo>
                  <a:pt x="749" y="51"/>
                  <a:pt x="749" y="51"/>
                  <a:pt x="749" y="51"/>
                </a:cubicBezTo>
                <a:cubicBezTo>
                  <a:pt x="745" y="51"/>
                  <a:pt x="745" y="51"/>
                  <a:pt x="745" y="51"/>
                </a:cubicBezTo>
                <a:cubicBezTo>
                  <a:pt x="742" y="41"/>
                  <a:pt x="742" y="41"/>
                  <a:pt x="742" y="41"/>
                </a:cubicBezTo>
                <a:cubicBezTo>
                  <a:pt x="740" y="37"/>
                  <a:pt x="739" y="31"/>
                  <a:pt x="739" y="31"/>
                </a:cubicBezTo>
                <a:cubicBezTo>
                  <a:pt x="739" y="31"/>
                  <a:pt x="739" y="31"/>
                  <a:pt x="739" y="31"/>
                </a:cubicBezTo>
                <a:cubicBezTo>
                  <a:pt x="739" y="31"/>
                  <a:pt x="739" y="38"/>
                  <a:pt x="739" y="42"/>
                </a:cubicBezTo>
                <a:cubicBezTo>
                  <a:pt x="739" y="51"/>
                  <a:pt x="739" y="51"/>
                  <a:pt x="739" y="51"/>
                </a:cubicBezTo>
                <a:cubicBezTo>
                  <a:pt x="735" y="51"/>
                  <a:pt x="735" y="51"/>
                  <a:pt x="735" y="51"/>
                </a:cubicBezTo>
                <a:lnTo>
                  <a:pt x="735" y="2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3526427727"/>
      </p:ext>
    </p:extLst>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ext and Infographic Lef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733589" y="530351"/>
            <a:ext cx="4884168" cy="713232"/>
          </a:xfrm>
        </p:spPr>
        <p:txBody>
          <a:bodyPr/>
          <a:lstStyle>
            <a:lvl1pPr>
              <a:defRPr>
                <a:solidFill>
                  <a:schemeClr val="tx2"/>
                </a:solidFill>
              </a:defRPr>
            </a:lvl1pPr>
          </a:lstStyle>
          <a:p>
            <a:r>
              <a:rPr lang="en-US"/>
              <a:t>Click to add title for text and infographic</a:t>
            </a:r>
          </a:p>
        </p:txBody>
      </p:sp>
      <p:sp>
        <p:nvSpPr>
          <p:cNvPr id="6" name="Content Placeholder 2"/>
          <p:cNvSpPr>
            <a:spLocks noGrp="1"/>
          </p:cNvSpPr>
          <p:nvPr>
            <p:ph idx="1" hasCustomPrompt="1"/>
          </p:nvPr>
        </p:nvSpPr>
        <p:spPr bwMode="gray">
          <a:xfrm>
            <a:off x="6740693" y="1765300"/>
            <a:ext cx="4884168" cy="3977640"/>
          </a:xfrm>
        </p:spPr>
        <p:txBody>
          <a:bodyPr/>
          <a:lstStyle>
            <a:lvl1pPr>
              <a:defRPr cap="none" baseline="0">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lvl6pPr>
            <a:lvl7pPr>
              <a:defRPr/>
            </a:lvl7pPr>
            <a:lvl8pPr>
              <a:defRPr/>
            </a:lvl8pPr>
            <a:lvl9pPr>
              <a:defRPr/>
            </a:lvl9pPr>
          </a:lstStyle>
          <a:p>
            <a:pPr lvl="0"/>
            <a:r>
              <a:rPr lang="en-US"/>
              <a:t>Body text</a:t>
            </a:r>
          </a:p>
          <a:p>
            <a:pPr lvl="1"/>
            <a:r>
              <a:rPr lang="en-US"/>
              <a:t>First-level bullet</a:t>
            </a:r>
          </a:p>
          <a:p>
            <a:pPr lvl="2"/>
            <a:r>
              <a:rPr lang="en-US"/>
              <a:t>Second-level bullet</a:t>
            </a:r>
          </a:p>
          <a:p>
            <a:pPr lvl="3"/>
            <a:r>
              <a:rPr lang="en-US"/>
              <a:t>Third-level bullet</a:t>
            </a:r>
          </a:p>
          <a:p>
            <a:pPr lvl="4"/>
            <a:r>
              <a:rPr lang="en-US"/>
              <a:t>Fourth-level bullet</a:t>
            </a:r>
          </a:p>
          <a:p>
            <a:pPr lvl="5"/>
            <a:r>
              <a:rPr lang="en-US"/>
              <a:t>Fifth-level bullet</a:t>
            </a:r>
          </a:p>
          <a:p>
            <a:pPr lvl="6"/>
            <a:r>
              <a:rPr lang="en-US"/>
              <a:t>Sixth-level bullet</a:t>
            </a:r>
          </a:p>
          <a:p>
            <a:pPr lvl="7"/>
            <a:r>
              <a:rPr lang="en-US"/>
              <a:t>Seventh-level bullet</a:t>
            </a:r>
          </a:p>
          <a:p>
            <a:pPr lvl="8"/>
            <a:r>
              <a:rPr lang="en-US"/>
              <a:t>Eighth-level bullet</a:t>
            </a:r>
          </a:p>
        </p:txBody>
      </p:sp>
      <p:sp>
        <p:nvSpPr>
          <p:cNvPr id="7" name="Rectangle 6">
            <a:extLst>
              <a:ext uri="{FF2B5EF4-FFF2-40B4-BE49-F238E27FC236}">
                <a16:creationId xmlns:a16="http://schemas.microsoft.com/office/drawing/2014/main" id="{65139F72-CEC0-495F-8477-192D60A880E2}"/>
              </a:ext>
            </a:extLst>
          </p:cNvPr>
          <p:cNvSpPr/>
          <p:nvPr userDrawn="1"/>
        </p:nvSpPr>
        <p:spPr>
          <a:xfrm>
            <a:off x="-1" y="0"/>
            <a:ext cx="609600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a:latin typeface="+mn-lt"/>
              <a:cs typeface="Arial" panose="020B0604020202020204" pitchFamily="34" charset="0"/>
            </a:endParaRPr>
          </a:p>
        </p:txBody>
      </p:sp>
      <p:sp>
        <p:nvSpPr>
          <p:cNvPr id="10" name="Content Placeholder 8">
            <a:extLst>
              <a:ext uri="{FF2B5EF4-FFF2-40B4-BE49-F238E27FC236}">
                <a16:creationId xmlns:a16="http://schemas.microsoft.com/office/drawing/2014/main" id="{935A177A-64AC-49B1-9D97-25A4DB841CAD}"/>
              </a:ext>
            </a:extLst>
          </p:cNvPr>
          <p:cNvSpPr txBox="1"/>
          <p:nvPr userDrawn="1"/>
        </p:nvSpPr>
        <p:spPr>
          <a:xfrm>
            <a:off x="557930" y="6376946"/>
            <a:ext cx="352459" cy="228600"/>
          </a:xfrm>
          <a:prstGeom prst="rect">
            <a:avLst/>
          </a:prstGeom>
        </p:spPr>
        <p:txBody>
          <a:bodyPr lIns="0" rIns="0" anchor="ctr"/>
          <a:lstStyle>
            <a:lvl1pPr marL="0" indent="0" algn="l" defTabSz="914400" rtl="0" eaLnBrk="1" latinLnBrk="0" hangingPunct="1">
              <a:spcBef>
                <a:spcPts val="600"/>
              </a:spcBef>
              <a:spcAft>
                <a:spcPct val="0"/>
              </a:spcAft>
              <a:buClrTx/>
              <a:buFontTx/>
              <a:buNone/>
              <a:tabLst>
                <a:tab pos="1201738" algn="l"/>
              </a:tabLst>
              <a:defRPr sz="800" b="0" i="0" kern="1200">
                <a:solidFill>
                  <a:schemeClr val="tx2"/>
                </a:solidFill>
                <a:latin typeface="Open Sans"/>
                <a:ea typeface="+mn-ea"/>
                <a:cs typeface="Open Sans"/>
              </a:defRPr>
            </a:lvl1pPr>
            <a:lvl2pPr marL="200025" indent="-200025" algn="l" defTabSz="914400" rtl="0" eaLnBrk="1" latinLnBrk="0" hangingPunct="1">
              <a:spcBef>
                <a:spcPts val="600"/>
              </a:spcBef>
              <a:spcAft>
                <a:spcPct val="0"/>
              </a:spcAft>
              <a:buClrTx/>
              <a:buFont typeface="Arial" panose="020B0604020202020204" pitchFamily="34" charset="0"/>
              <a:buChar char="•"/>
              <a:tabLst>
                <a:tab pos="1201738" algn="l"/>
              </a:tabLst>
              <a:defRPr sz="1600" b="0" i="0" kern="1200">
                <a:solidFill>
                  <a:schemeClr val="tx2"/>
                </a:solidFill>
                <a:latin typeface="Open Sans Light"/>
                <a:ea typeface="+mn-ea"/>
                <a:cs typeface="Open Sans Light"/>
              </a:defRPr>
            </a:lvl2pPr>
            <a:lvl3pPr marL="398463" indent="-200025" algn="l" defTabSz="914400" rtl="0" eaLnBrk="1" latinLnBrk="0" hangingPunct="1">
              <a:spcBef>
                <a:spcPts val="600"/>
              </a:spcBef>
              <a:spcAft>
                <a:spcPct val="0"/>
              </a:spcAft>
              <a:buClrTx/>
              <a:buFont typeface="Lucida Grande"/>
              <a:buChar char="−"/>
              <a:tabLst>
                <a:tab pos="1201738" algn="l"/>
              </a:tabLst>
              <a:defRPr sz="1600" b="0" i="0" kern="1200">
                <a:solidFill>
                  <a:schemeClr val="tx2"/>
                </a:solidFill>
                <a:latin typeface="Open Sans Light"/>
                <a:ea typeface="+mn-ea"/>
                <a:cs typeface="Open Sans Light"/>
              </a:defRPr>
            </a:lvl3pPr>
            <a:lvl4pPr marL="622300" indent="-200025" algn="l" defTabSz="914400" rtl="0" eaLnBrk="1" latinLnBrk="0" hangingPunct="1">
              <a:spcBef>
                <a:spcPts val="600"/>
              </a:spcBef>
              <a:spcAft>
                <a:spcPct val="0"/>
              </a:spcAft>
              <a:buClrTx/>
              <a:buFont typeface="Arial" panose="020B0604020202020204" pitchFamily="34" charset="0"/>
              <a:buChar char="•"/>
              <a:tabLst>
                <a:tab pos="1201738" algn="l"/>
              </a:tabLst>
              <a:defRPr sz="1600" b="0" i="0" kern="1200">
                <a:solidFill>
                  <a:schemeClr val="tx2"/>
                </a:solidFill>
                <a:latin typeface="Open Sans Light"/>
                <a:ea typeface="+mn-ea"/>
                <a:cs typeface="Open Sans Light"/>
              </a:defRPr>
            </a:lvl4pPr>
            <a:lvl5pPr marL="806450" indent="-182563" algn="l" defTabSz="914400" rtl="0" eaLnBrk="1" latinLnBrk="0" hangingPunct="1">
              <a:spcBef>
                <a:spcPts val="600"/>
              </a:spcBef>
              <a:spcAft>
                <a:spcPct val="0"/>
              </a:spcAft>
              <a:buClrTx/>
              <a:buFont typeface="Lucida Grande"/>
              <a:buChar char="−"/>
              <a:tabLst>
                <a:tab pos="1201738" algn="l"/>
              </a:tabLst>
              <a:defRPr sz="1600" b="0" i="0" kern="1200">
                <a:solidFill>
                  <a:schemeClr val="tx2"/>
                </a:solidFill>
                <a:latin typeface="Open Sans Light"/>
                <a:ea typeface="+mn-ea"/>
                <a:cs typeface="Open Sans Light"/>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l"/>
            <a:fld id="{38743595-4496-5147-A886-7D133864DF76}" type="slidenum">
              <a:rPr lang="en-US" sz="1000" b="1" smtClean="0">
                <a:solidFill>
                  <a:schemeClr val="bg1"/>
                </a:solidFill>
                <a:latin typeface="+mn-lt"/>
                <a:ea typeface="Open Sans" panose="020B0606030504020204" pitchFamily="34" charset="0"/>
                <a:cs typeface="Arial" panose="020B0604020202020204" pitchFamily="34" charset="0"/>
              </a:rPr>
              <a:pPr algn="l"/>
              <a:t>‹#›</a:t>
            </a:fld>
            <a:endParaRPr lang="en-US" sz="1000" b="1">
              <a:solidFill>
                <a:schemeClr val="bg1"/>
              </a:solidFill>
              <a:latin typeface="+mn-lt"/>
              <a:ea typeface="Open Sans" panose="020B0606030504020204" pitchFamily="34" charset="0"/>
              <a:cs typeface="Arial" panose="020B0604020202020204" pitchFamily="34" charset="0"/>
            </a:endParaRPr>
          </a:p>
        </p:txBody>
      </p:sp>
      <p:sp>
        <p:nvSpPr>
          <p:cNvPr id="11" name="Content Placeholder 8">
            <a:extLst>
              <a:ext uri="{FF2B5EF4-FFF2-40B4-BE49-F238E27FC236}">
                <a16:creationId xmlns:a16="http://schemas.microsoft.com/office/drawing/2014/main" id="{F35D44D1-CF2C-4331-B380-083F7ABF73CB}"/>
              </a:ext>
            </a:extLst>
          </p:cNvPr>
          <p:cNvSpPr txBox="1"/>
          <p:nvPr userDrawn="1"/>
        </p:nvSpPr>
        <p:spPr>
          <a:xfrm>
            <a:off x="859760" y="6376946"/>
            <a:ext cx="3860217" cy="228600"/>
          </a:xfrm>
          <a:prstGeom prst="rect">
            <a:avLst/>
          </a:prstGeom>
        </p:spPr>
        <p:txBody>
          <a:bodyPr lIns="0" tIns="0" rIns="0" bIns="0" anchor="ctr"/>
          <a:lstStyle>
            <a:lvl1pPr marL="0" indent="0" algn="l" defTabSz="914400" rtl="0" eaLnBrk="1" latinLnBrk="0" hangingPunct="1">
              <a:spcBef>
                <a:spcPts val="600"/>
              </a:spcBef>
              <a:spcAft>
                <a:spcPct val="0"/>
              </a:spcAft>
              <a:buClrTx/>
              <a:buFontTx/>
              <a:buNone/>
              <a:tabLst>
                <a:tab pos="1201738" algn="l"/>
              </a:tabLst>
              <a:defRPr sz="800" b="0" i="0" kern="1200">
                <a:solidFill>
                  <a:schemeClr val="tx2"/>
                </a:solidFill>
                <a:latin typeface="Open Sans"/>
                <a:ea typeface="+mn-ea"/>
                <a:cs typeface="Open Sans"/>
              </a:defRPr>
            </a:lvl1pPr>
            <a:lvl2pPr marL="200025" indent="-200025" algn="l" defTabSz="914400" rtl="0" eaLnBrk="1" latinLnBrk="0" hangingPunct="1">
              <a:spcBef>
                <a:spcPts val="600"/>
              </a:spcBef>
              <a:spcAft>
                <a:spcPct val="0"/>
              </a:spcAft>
              <a:buClrTx/>
              <a:buFont typeface="Arial" panose="020B0604020202020204" pitchFamily="34" charset="0"/>
              <a:buChar char="•"/>
              <a:tabLst>
                <a:tab pos="1201738" algn="l"/>
              </a:tabLst>
              <a:defRPr sz="1600" b="0" i="0" kern="1200">
                <a:solidFill>
                  <a:schemeClr val="tx2"/>
                </a:solidFill>
                <a:latin typeface="Open Sans Light"/>
                <a:ea typeface="+mn-ea"/>
                <a:cs typeface="Open Sans Light"/>
              </a:defRPr>
            </a:lvl2pPr>
            <a:lvl3pPr marL="398463" indent="-200025" algn="l" defTabSz="914400" rtl="0" eaLnBrk="1" latinLnBrk="0" hangingPunct="1">
              <a:spcBef>
                <a:spcPts val="600"/>
              </a:spcBef>
              <a:spcAft>
                <a:spcPct val="0"/>
              </a:spcAft>
              <a:buClrTx/>
              <a:buFont typeface="Lucida Grande"/>
              <a:buChar char="−"/>
              <a:tabLst>
                <a:tab pos="1201738" algn="l"/>
              </a:tabLst>
              <a:defRPr sz="1600" b="0" i="0" kern="1200">
                <a:solidFill>
                  <a:schemeClr val="tx2"/>
                </a:solidFill>
                <a:latin typeface="Open Sans Light"/>
                <a:ea typeface="+mn-ea"/>
                <a:cs typeface="Open Sans Light"/>
              </a:defRPr>
            </a:lvl3pPr>
            <a:lvl4pPr marL="622300" indent="-200025" algn="l" defTabSz="914400" rtl="0" eaLnBrk="1" latinLnBrk="0" hangingPunct="1">
              <a:spcBef>
                <a:spcPts val="600"/>
              </a:spcBef>
              <a:spcAft>
                <a:spcPct val="0"/>
              </a:spcAft>
              <a:buClrTx/>
              <a:buFont typeface="Arial" panose="020B0604020202020204" pitchFamily="34" charset="0"/>
              <a:buChar char="•"/>
              <a:tabLst>
                <a:tab pos="1201738" algn="l"/>
              </a:tabLst>
              <a:defRPr sz="1600" b="0" i="0" kern="1200">
                <a:solidFill>
                  <a:schemeClr val="tx2"/>
                </a:solidFill>
                <a:latin typeface="Open Sans Light"/>
                <a:ea typeface="+mn-ea"/>
                <a:cs typeface="Open Sans Light"/>
              </a:defRPr>
            </a:lvl4pPr>
            <a:lvl5pPr marL="806450" indent="-182563" algn="l" defTabSz="914400" rtl="0" eaLnBrk="1" latinLnBrk="0" hangingPunct="1">
              <a:spcBef>
                <a:spcPts val="600"/>
              </a:spcBef>
              <a:spcAft>
                <a:spcPct val="0"/>
              </a:spcAft>
              <a:buClrTx/>
              <a:buFont typeface="Lucida Grande"/>
              <a:buChar char="−"/>
              <a:tabLst>
                <a:tab pos="1201738" algn="l"/>
              </a:tabLst>
              <a:defRPr sz="1600" b="0" i="0" kern="1200">
                <a:solidFill>
                  <a:schemeClr val="tx2"/>
                </a:solidFill>
                <a:latin typeface="Open Sans Light"/>
                <a:ea typeface="+mn-ea"/>
                <a:cs typeface="Open Sans Light"/>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lvl="0"/>
            <a:r>
              <a:rPr lang="en-US" sz="800" b="0" i="0" kern="1200">
                <a:solidFill>
                  <a:schemeClr val="bg1"/>
                </a:solidFill>
                <a:latin typeface="+mn-lt"/>
                <a:ea typeface="+mn-ea"/>
                <a:cs typeface="Arial" panose="020B0604020202020204" pitchFamily="34" charset="0"/>
              </a:rPr>
              <a:t>©2020 Aetna Inc.</a:t>
            </a:r>
          </a:p>
        </p:txBody>
      </p:sp>
    </p:spTree>
    <p:extLst>
      <p:ext uri="{BB962C8B-B14F-4D97-AF65-F5344CB8AC3E}">
        <p14:creationId xmlns:p14="http://schemas.microsoft.com/office/powerpoint/2010/main" val="704818412"/>
      </p:ext>
    </p:extLst>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Quote or high impact with image">
    <p:spTree>
      <p:nvGrpSpPr>
        <p:cNvPr id="1" name=""/>
        <p:cNvGrpSpPr/>
        <p:nvPr/>
      </p:nvGrpSpPr>
      <p:grpSpPr>
        <a:xfrm>
          <a:off x="0" y="0"/>
          <a:ext cx="0" cy="0"/>
          <a:chOff x="0" y="0"/>
          <a:chExt cx="0" cy="0"/>
        </a:xfrm>
      </p:grpSpPr>
      <p:sp>
        <p:nvSpPr>
          <p:cNvPr id="4" name="Picture Placeholder 6">
            <a:extLst>
              <a:ext uri="{FF2B5EF4-FFF2-40B4-BE49-F238E27FC236}">
                <a16:creationId xmlns:a16="http://schemas.microsoft.com/office/drawing/2014/main" id="{12697E3D-9970-40A4-9967-1A38ED528B30}"/>
              </a:ext>
            </a:extLst>
          </p:cNvPr>
          <p:cNvSpPr>
            <a:spLocks noGrp="1"/>
          </p:cNvSpPr>
          <p:nvPr>
            <p:ph type="pic" sz="quarter" idx="16" hasCustomPrompt="1"/>
          </p:nvPr>
        </p:nvSpPr>
        <p:spPr>
          <a:xfrm>
            <a:off x="6096000" y="0"/>
            <a:ext cx="6096001" cy="6858000"/>
          </a:xfrm>
          <a:prstGeom prst="rect">
            <a:avLst/>
          </a:prstGeom>
          <a:solidFill>
            <a:schemeClr val="bg1">
              <a:lumMod val="85000"/>
            </a:schemeClr>
          </a:solidFill>
        </p:spPr>
        <p:txBody>
          <a:bodyPr anchor="ctr"/>
          <a:lstStyle>
            <a:lvl1pPr algn="ctr">
              <a:spcBef>
                <a:spcPct val="0"/>
              </a:spcBef>
              <a:spcAft>
                <a:spcPct val="0"/>
              </a:spcAft>
              <a:defRPr sz="6600" b="1">
                <a:solidFill>
                  <a:schemeClr val="bg2"/>
                </a:solidFill>
              </a:defRPr>
            </a:lvl1pPr>
          </a:lstStyle>
          <a:p>
            <a:br>
              <a:rPr lang="en-US"/>
            </a:br>
            <a:r>
              <a:rPr lang="en-US"/>
              <a:t>IMAGE</a:t>
            </a:r>
            <a:br>
              <a:rPr lang="en-US"/>
            </a:br>
            <a:br>
              <a:rPr lang="en-US"/>
            </a:br>
            <a:br>
              <a:rPr lang="en-US"/>
            </a:br>
            <a:endParaRPr lang="en-US"/>
          </a:p>
        </p:txBody>
      </p:sp>
      <p:sp>
        <p:nvSpPr>
          <p:cNvPr id="2" name="Title 1"/>
          <p:cNvSpPr>
            <a:spLocks noGrp="1"/>
          </p:cNvSpPr>
          <p:nvPr>
            <p:ph type="title" hasCustomPrompt="1"/>
          </p:nvPr>
        </p:nvSpPr>
        <p:spPr>
          <a:xfrm>
            <a:off x="557929" y="1764792"/>
            <a:ext cx="4435995" cy="1463040"/>
          </a:xfrm>
        </p:spPr>
        <p:txBody>
          <a:bodyPr rIns="0"/>
          <a:lstStyle>
            <a:lvl1pPr>
              <a:defRPr>
                <a:solidFill>
                  <a:schemeClr val="tx2"/>
                </a:solidFill>
              </a:defRPr>
            </a:lvl1pPr>
          </a:lstStyle>
          <a:p>
            <a:r>
              <a:rPr lang="en-US"/>
              <a:t>Click to add quote with image. Image should reflect the content of the quote.</a:t>
            </a:r>
          </a:p>
        </p:txBody>
      </p:sp>
      <p:sp>
        <p:nvSpPr>
          <p:cNvPr id="7" name="Text Placeholder 7">
            <a:extLst>
              <a:ext uri="{FF2B5EF4-FFF2-40B4-BE49-F238E27FC236}">
                <a16:creationId xmlns:a16="http://schemas.microsoft.com/office/drawing/2014/main" id="{9B722800-BF6A-4FA2-8F5B-598FB160C2FB}"/>
              </a:ext>
            </a:extLst>
          </p:cNvPr>
          <p:cNvSpPr>
            <a:spLocks noGrp="1"/>
          </p:cNvSpPr>
          <p:nvPr>
            <p:ph type="body" sz="quarter" idx="13" hasCustomPrompt="1"/>
          </p:nvPr>
        </p:nvSpPr>
        <p:spPr>
          <a:xfrm>
            <a:off x="557929" y="3590383"/>
            <a:ext cx="4573191" cy="161925"/>
          </a:xfrm>
          <a:prstGeom prst="rect">
            <a:avLst/>
          </a:prstGeom>
          <a:noFill/>
        </p:spPr>
        <p:txBody>
          <a:bodyPr>
            <a:noAutofit/>
          </a:bodyPr>
          <a:lstStyle>
            <a:lvl1pPr>
              <a:defRPr sz="1400" cap="all" baseline="0">
                <a:solidFill>
                  <a:schemeClr val="tx2"/>
                </a:solidFill>
              </a:defRPr>
            </a:lvl1pPr>
          </a:lstStyle>
          <a:p>
            <a:pPr lvl="0"/>
            <a:r>
              <a:rPr lang="en-US"/>
              <a:t>click to add AUTHOR</a:t>
            </a:r>
          </a:p>
        </p:txBody>
      </p:sp>
    </p:spTree>
    <p:extLst>
      <p:ext uri="{BB962C8B-B14F-4D97-AF65-F5344CB8AC3E}">
        <p14:creationId xmlns:p14="http://schemas.microsoft.com/office/powerpoint/2010/main" val="3522377131"/>
      </p:ext>
    </p:extLst>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Quote or high impac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512868" y="2180108"/>
            <a:ext cx="7170763" cy="1463040"/>
          </a:xfrm>
        </p:spPr>
        <p:txBody>
          <a:bodyPr rIns="0"/>
          <a:lstStyle>
            <a:lvl1pPr>
              <a:defRPr>
                <a:solidFill>
                  <a:schemeClr val="tx2"/>
                </a:solidFill>
              </a:defRPr>
            </a:lvl1pPr>
          </a:lstStyle>
          <a:p>
            <a:r>
              <a:rPr lang="en-US"/>
              <a:t>Click to add quote.</a:t>
            </a:r>
          </a:p>
        </p:txBody>
      </p:sp>
      <p:sp>
        <p:nvSpPr>
          <p:cNvPr id="7" name="Text Placeholder 7">
            <a:extLst>
              <a:ext uri="{FF2B5EF4-FFF2-40B4-BE49-F238E27FC236}">
                <a16:creationId xmlns:a16="http://schemas.microsoft.com/office/drawing/2014/main" id="{9B722800-BF6A-4FA2-8F5B-598FB160C2FB}"/>
              </a:ext>
            </a:extLst>
          </p:cNvPr>
          <p:cNvSpPr>
            <a:spLocks noGrp="1"/>
          </p:cNvSpPr>
          <p:nvPr>
            <p:ph type="body" sz="quarter" idx="13" hasCustomPrompt="1"/>
          </p:nvPr>
        </p:nvSpPr>
        <p:spPr>
          <a:xfrm>
            <a:off x="2512867" y="4020922"/>
            <a:ext cx="4573191" cy="161925"/>
          </a:xfrm>
          <a:prstGeom prst="rect">
            <a:avLst/>
          </a:prstGeom>
          <a:noFill/>
        </p:spPr>
        <p:txBody>
          <a:bodyPr>
            <a:noAutofit/>
          </a:bodyPr>
          <a:lstStyle>
            <a:lvl1pPr>
              <a:defRPr sz="1400" cap="all" baseline="0">
                <a:solidFill>
                  <a:schemeClr val="tx2"/>
                </a:solidFill>
              </a:defRPr>
            </a:lvl1pPr>
          </a:lstStyle>
          <a:p>
            <a:pPr lvl="0"/>
            <a:r>
              <a:rPr lang="en-US"/>
              <a:t>click to add AUTHOR</a:t>
            </a:r>
          </a:p>
        </p:txBody>
      </p:sp>
    </p:spTree>
    <p:extLst>
      <p:ext uri="{BB962C8B-B14F-4D97-AF65-F5344CB8AC3E}">
        <p14:creationId xmlns:p14="http://schemas.microsoft.com/office/powerpoint/2010/main" val="3494007519"/>
      </p:ext>
    </p:extLst>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Quote or high impact on viole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5139F72-CEC0-495F-8477-192D60A880E2}"/>
              </a:ext>
            </a:extLst>
          </p:cNvPr>
          <p:cNvSpPr/>
          <p:nvPr userDrawn="1"/>
        </p:nvSpPr>
        <p:spPr>
          <a:xfrm>
            <a:off x="-1" y="0"/>
            <a:ext cx="1219200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a:latin typeface="+mn-lt"/>
              <a:cs typeface="Arial" panose="020B0604020202020204" pitchFamily="34" charset="0"/>
            </a:endParaRPr>
          </a:p>
        </p:txBody>
      </p:sp>
      <p:sp>
        <p:nvSpPr>
          <p:cNvPr id="5" name="Content Placeholder 8">
            <a:extLst>
              <a:ext uri="{FF2B5EF4-FFF2-40B4-BE49-F238E27FC236}">
                <a16:creationId xmlns:a16="http://schemas.microsoft.com/office/drawing/2014/main" id="{935A177A-64AC-49B1-9D97-25A4DB841CAD}"/>
              </a:ext>
            </a:extLst>
          </p:cNvPr>
          <p:cNvSpPr txBox="1"/>
          <p:nvPr userDrawn="1"/>
        </p:nvSpPr>
        <p:spPr>
          <a:xfrm>
            <a:off x="557930" y="6376946"/>
            <a:ext cx="352459" cy="228600"/>
          </a:xfrm>
          <a:prstGeom prst="rect">
            <a:avLst/>
          </a:prstGeom>
        </p:spPr>
        <p:txBody>
          <a:bodyPr lIns="0" rIns="0" anchor="ctr"/>
          <a:lstStyle>
            <a:lvl1pPr marL="0" indent="0" algn="l" defTabSz="914400" rtl="0" eaLnBrk="1" latinLnBrk="0" hangingPunct="1">
              <a:spcBef>
                <a:spcPts val="600"/>
              </a:spcBef>
              <a:spcAft>
                <a:spcPct val="0"/>
              </a:spcAft>
              <a:buClrTx/>
              <a:buFontTx/>
              <a:buNone/>
              <a:tabLst>
                <a:tab pos="1201738" algn="l"/>
              </a:tabLst>
              <a:defRPr sz="800" b="0" i="0" kern="1200">
                <a:solidFill>
                  <a:schemeClr val="tx2"/>
                </a:solidFill>
                <a:latin typeface="Open Sans"/>
                <a:ea typeface="+mn-ea"/>
                <a:cs typeface="Open Sans"/>
              </a:defRPr>
            </a:lvl1pPr>
            <a:lvl2pPr marL="200025" indent="-200025" algn="l" defTabSz="914400" rtl="0" eaLnBrk="1" latinLnBrk="0" hangingPunct="1">
              <a:spcBef>
                <a:spcPts val="600"/>
              </a:spcBef>
              <a:spcAft>
                <a:spcPct val="0"/>
              </a:spcAft>
              <a:buClrTx/>
              <a:buFont typeface="Arial" panose="020B0604020202020204" pitchFamily="34" charset="0"/>
              <a:buChar char="•"/>
              <a:tabLst>
                <a:tab pos="1201738" algn="l"/>
              </a:tabLst>
              <a:defRPr sz="1600" b="0" i="0" kern="1200">
                <a:solidFill>
                  <a:schemeClr val="tx2"/>
                </a:solidFill>
                <a:latin typeface="Open Sans Light"/>
                <a:ea typeface="+mn-ea"/>
                <a:cs typeface="Open Sans Light"/>
              </a:defRPr>
            </a:lvl2pPr>
            <a:lvl3pPr marL="398463" indent="-200025" algn="l" defTabSz="914400" rtl="0" eaLnBrk="1" latinLnBrk="0" hangingPunct="1">
              <a:spcBef>
                <a:spcPts val="600"/>
              </a:spcBef>
              <a:spcAft>
                <a:spcPct val="0"/>
              </a:spcAft>
              <a:buClrTx/>
              <a:buFont typeface="Lucida Grande"/>
              <a:buChar char="−"/>
              <a:tabLst>
                <a:tab pos="1201738" algn="l"/>
              </a:tabLst>
              <a:defRPr sz="1600" b="0" i="0" kern="1200">
                <a:solidFill>
                  <a:schemeClr val="tx2"/>
                </a:solidFill>
                <a:latin typeface="Open Sans Light"/>
                <a:ea typeface="+mn-ea"/>
                <a:cs typeface="Open Sans Light"/>
              </a:defRPr>
            </a:lvl3pPr>
            <a:lvl4pPr marL="622300" indent="-200025" algn="l" defTabSz="914400" rtl="0" eaLnBrk="1" latinLnBrk="0" hangingPunct="1">
              <a:spcBef>
                <a:spcPts val="600"/>
              </a:spcBef>
              <a:spcAft>
                <a:spcPct val="0"/>
              </a:spcAft>
              <a:buClrTx/>
              <a:buFont typeface="Arial" panose="020B0604020202020204" pitchFamily="34" charset="0"/>
              <a:buChar char="•"/>
              <a:tabLst>
                <a:tab pos="1201738" algn="l"/>
              </a:tabLst>
              <a:defRPr sz="1600" b="0" i="0" kern="1200">
                <a:solidFill>
                  <a:schemeClr val="tx2"/>
                </a:solidFill>
                <a:latin typeface="Open Sans Light"/>
                <a:ea typeface="+mn-ea"/>
                <a:cs typeface="Open Sans Light"/>
              </a:defRPr>
            </a:lvl4pPr>
            <a:lvl5pPr marL="806450" indent="-182563" algn="l" defTabSz="914400" rtl="0" eaLnBrk="1" latinLnBrk="0" hangingPunct="1">
              <a:spcBef>
                <a:spcPts val="600"/>
              </a:spcBef>
              <a:spcAft>
                <a:spcPct val="0"/>
              </a:spcAft>
              <a:buClrTx/>
              <a:buFont typeface="Lucida Grande"/>
              <a:buChar char="−"/>
              <a:tabLst>
                <a:tab pos="1201738" algn="l"/>
              </a:tabLst>
              <a:defRPr sz="1600" b="0" i="0" kern="1200">
                <a:solidFill>
                  <a:schemeClr val="tx2"/>
                </a:solidFill>
                <a:latin typeface="Open Sans Light"/>
                <a:ea typeface="+mn-ea"/>
                <a:cs typeface="Open Sans Light"/>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l"/>
            <a:fld id="{38743595-4496-5147-A886-7D133864DF76}" type="slidenum">
              <a:rPr lang="en-US" sz="1000" b="1" smtClean="0">
                <a:solidFill>
                  <a:schemeClr val="bg1"/>
                </a:solidFill>
                <a:latin typeface="+mn-lt"/>
                <a:ea typeface="Open Sans" panose="020B0606030504020204" pitchFamily="34" charset="0"/>
                <a:cs typeface="Arial" panose="020B0604020202020204" pitchFamily="34" charset="0"/>
              </a:rPr>
              <a:pPr algn="l"/>
              <a:t>‹#›</a:t>
            </a:fld>
            <a:endParaRPr lang="en-US" sz="1000" b="1">
              <a:solidFill>
                <a:schemeClr val="bg1"/>
              </a:solidFill>
              <a:latin typeface="+mn-lt"/>
              <a:ea typeface="Open Sans" panose="020B0606030504020204" pitchFamily="34" charset="0"/>
              <a:cs typeface="Arial" panose="020B0604020202020204" pitchFamily="34" charset="0"/>
            </a:endParaRPr>
          </a:p>
        </p:txBody>
      </p:sp>
      <p:sp>
        <p:nvSpPr>
          <p:cNvPr id="6" name="Content Placeholder 8">
            <a:extLst>
              <a:ext uri="{FF2B5EF4-FFF2-40B4-BE49-F238E27FC236}">
                <a16:creationId xmlns:a16="http://schemas.microsoft.com/office/drawing/2014/main" id="{F35D44D1-CF2C-4331-B380-083F7ABF73CB}"/>
              </a:ext>
            </a:extLst>
          </p:cNvPr>
          <p:cNvSpPr txBox="1"/>
          <p:nvPr userDrawn="1"/>
        </p:nvSpPr>
        <p:spPr>
          <a:xfrm>
            <a:off x="859760" y="6376946"/>
            <a:ext cx="3860217" cy="228600"/>
          </a:xfrm>
          <a:prstGeom prst="rect">
            <a:avLst/>
          </a:prstGeom>
        </p:spPr>
        <p:txBody>
          <a:bodyPr lIns="0" tIns="0" rIns="0" bIns="0" anchor="ctr"/>
          <a:lstStyle>
            <a:lvl1pPr marL="0" indent="0" algn="l" defTabSz="914400" rtl="0" eaLnBrk="1" latinLnBrk="0" hangingPunct="1">
              <a:spcBef>
                <a:spcPts val="600"/>
              </a:spcBef>
              <a:spcAft>
                <a:spcPct val="0"/>
              </a:spcAft>
              <a:buClrTx/>
              <a:buFontTx/>
              <a:buNone/>
              <a:tabLst>
                <a:tab pos="1201738" algn="l"/>
              </a:tabLst>
              <a:defRPr sz="800" b="0" i="0" kern="1200">
                <a:solidFill>
                  <a:schemeClr val="tx2"/>
                </a:solidFill>
                <a:latin typeface="Open Sans"/>
                <a:ea typeface="+mn-ea"/>
                <a:cs typeface="Open Sans"/>
              </a:defRPr>
            </a:lvl1pPr>
            <a:lvl2pPr marL="200025" indent="-200025" algn="l" defTabSz="914400" rtl="0" eaLnBrk="1" latinLnBrk="0" hangingPunct="1">
              <a:spcBef>
                <a:spcPts val="600"/>
              </a:spcBef>
              <a:spcAft>
                <a:spcPct val="0"/>
              </a:spcAft>
              <a:buClrTx/>
              <a:buFont typeface="Arial" panose="020B0604020202020204" pitchFamily="34" charset="0"/>
              <a:buChar char="•"/>
              <a:tabLst>
                <a:tab pos="1201738" algn="l"/>
              </a:tabLst>
              <a:defRPr sz="1600" b="0" i="0" kern="1200">
                <a:solidFill>
                  <a:schemeClr val="tx2"/>
                </a:solidFill>
                <a:latin typeface="Open Sans Light"/>
                <a:ea typeface="+mn-ea"/>
                <a:cs typeface="Open Sans Light"/>
              </a:defRPr>
            </a:lvl2pPr>
            <a:lvl3pPr marL="398463" indent="-200025" algn="l" defTabSz="914400" rtl="0" eaLnBrk="1" latinLnBrk="0" hangingPunct="1">
              <a:spcBef>
                <a:spcPts val="600"/>
              </a:spcBef>
              <a:spcAft>
                <a:spcPct val="0"/>
              </a:spcAft>
              <a:buClrTx/>
              <a:buFont typeface="Lucida Grande"/>
              <a:buChar char="−"/>
              <a:tabLst>
                <a:tab pos="1201738" algn="l"/>
              </a:tabLst>
              <a:defRPr sz="1600" b="0" i="0" kern="1200">
                <a:solidFill>
                  <a:schemeClr val="tx2"/>
                </a:solidFill>
                <a:latin typeface="Open Sans Light"/>
                <a:ea typeface="+mn-ea"/>
                <a:cs typeface="Open Sans Light"/>
              </a:defRPr>
            </a:lvl3pPr>
            <a:lvl4pPr marL="622300" indent="-200025" algn="l" defTabSz="914400" rtl="0" eaLnBrk="1" latinLnBrk="0" hangingPunct="1">
              <a:spcBef>
                <a:spcPts val="600"/>
              </a:spcBef>
              <a:spcAft>
                <a:spcPct val="0"/>
              </a:spcAft>
              <a:buClrTx/>
              <a:buFont typeface="Arial" panose="020B0604020202020204" pitchFamily="34" charset="0"/>
              <a:buChar char="•"/>
              <a:tabLst>
                <a:tab pos="1201738" algn="l"/>
              </a:tabLst>
              <a:defRPr sz="1600" b="0" i="0" kern="1200">
                <a:solidFill>
                  <a:schemeClr val="tx2"/>
                </a:solidFill>
                <a:latin typeface="Open Sans Light"/>
                <a:ea typeface="+mn-ea"/>
                <a:cs typeface="Open Sans Light"/>
              </a:defRPr>
            </a:lvl4pPr>
            <a:lvl5pPr marL="806450" indent="-182563" algn="l" defTabSz="914400" rtl="0" eaLnBrk="1" latinLnBrk="0" hangingPunct="1">
              <a:spcBef>
                <a:spcPts val="600"/>
              </a:spcBef>
              <a:spcAft>
                <a:spcPct val="0"/>
              </a:spcAft>
              <a:buClrTx/>
              <a:buFont typeface="Lucida Grande"/>
              <a:buChar char="−"/>
              <a:tabLst>
                <a:tab pos="1201738" algn="l"/>
              </a:tabLst>
              <a:defRPr sz="1600" b="0" i="0" kern="1200">
                <a:solidFill>
                  <a:schemeClr val="tx2"/>
                </a:solidFill>
                <a:latin typeface="Open Sans Light"/>
                <a:ea typeface="+mn-ea"/>
                <a:cs typeface="Open Sans Light"/>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lvl="0"/>
            <a:r>
              <a:rPr lang="en-US" sz="800" b="0" i="0" kern="1200">
                <a:solidFill>
                  <a:schemeClr val="bg1"/>
                </a:solidFill>
                <a:latin typeface="+mn-lt"/>
                <a:ea typeface="+mn-ea"/>
                <a:cs typeface="Arial" panose="020B0604020202020204" pitchFamily="34" charset="0"/>
              </a:rPr>
              <a:t>©2020 Aetna Inc.</a:t>
            </a:r>
          </a:p>
        </p:txBody>
      </p:sp>
      <p:sp>
        <p:nvSpPr>
          <p:cNvPr id="2" name="Title 1"/>
          <p:cNvSpPr>
            <a:spLocks noGrp="1"/>
          </p:cNvSpPr>
          <p:nvPr>
            <p:ph type="title" hasCustomPrompt="1"/>
          </p:nvPr>
        </p:nvSpPr>
        <p:spPr>
          <a:xfrm>
            <a:off x="2512868" y="2180108"/>
            <a:ext cx="7170763" cy="1463040"/>
          </a:xfrm>
        </p:spPr>
        <p:txBody>
          <a:bodyPr rIns="0"/>
          <a:lstStyle>
            <a:lvl1pPr>
              <a:defRPr>
                <a:solidFill>
                  <a:schemeClr val="bg1"/>
                </a:solidFill>
              </a:defRPr>
            </a:lvl1pPr>
          </a:lstStyle>
          <a:p>
            <a:r>
              <a:rPr lang="en-US"/>
              <a:t>Click to add quote.</a:t>
            </a:r>
          </a:p>
        </p:txBody>
      </p:sp>
      <p:sp>
        <p:nvSpPr>
          <p:cNvPr id="7" name="Text Placeholder 7">
            <a:extLst>
              <a:ext uri="{FF2B5EF4-FFF2-40B4-BE49-F238E27FC236}">
                <a16:creationId xmlns:a16="http://schemas.microsoft.com/office/drawing/2014/main" id="{9B722800-BF6A-4FA2-8F5B-598FB160C2FB}"/>
              </a:ext>
            </a:extLst>
          </p:cNvPr>
          <p:cNvSpPr>
            <a:spLocks noGrp="1"/>
          </p:cNvSpPr>
          <p:nvPr>
            <p:ph type="body" sz="quarter" idx="13" hasCustomPrompt="1"/>
          </p:nvPr>
        </p:nvSpPr>
        <p:spPr>
          <a:xfrm>
            <a:off x="2512867" y="4020922"/>
            <a:ext cx="4573191" cy="161925"/>
          </a:xfrm>
          <a:prstGeom prst="rect">
            <a:avLst/>
          </a:prstGeom>
          <a:noFill/>
        </p:spPr>
        <p:txBody>
          <a:bodyPr>
            <a:noAutofit/>
          </a:bodyPr>
          <a:lstStyle>
            <a:lvl1pPr>
              <a:defRPr sz="1400" cap="all" baseline="0">
                <a:solidFill>
                  <a:schemeClr val="bg1"/>
                </a:solidFill>
              </a:defRPr>
            </a:lvl1pPr>
          </a:lstStyle>
          <a:p>
            <a:pPr lvl="0"/>
            <a:r>
              <a:rPr lang="en-US"/>
              <a:t>click to add AUTHOR</a:t>
            </a:r>
          </a:p>
        </p:txBody>
      </p:sp>
      <p:sp>
        <p:nvSpPr>
          <p:cNvPr id="15" name="Freeform 5"/>
          <p:cNvSpPr>
            <a:spLocks noEditPoints="1"/>
          </p:cNvSpPr>
          <p:nvPr userDrawn="1"/>
        </p:nvSpPr>
        <p:spPr bwMode="auto">
          <a:xfrm>
            <a:off x="10687822" y="6352940"/>
            <a:ext cx="932645" cy="180538"/>
          </a:xfrm>
          <a:custGeom>
            <a:avLst/>
            <a:gdLst>
              <a:gd name="T0" fmla="*/ 657 w 759"/>
              <a:gd name="T1" fmla="*/ 27 h 144"/>
              <a:gd name="T2" fmla="*/ 649 w 759"/>
              <a:gd name="T3" fmla="*/ 50 h 144"/>
              <a:gd name="T4" fmla="*/ 664 w 759"/>
              <a:gd name="T5" fmla="*/ 74 h 144"/>
              <a:gd name="T6" fmla="*/ 705 w 759"/>
              <a:gd name="T7" fmla="*/ 142 h 144"/>
              <a:gd name="T8" fmla="*/ 641 w 759"/>
              <a:gd name="T9" fmla="*/ 108 h 144"/>
              <a:gd name="T10" fmla="*/ 669 w 759"/>
              <a:gd name="T11" fmla="*/ 121 h 144"/>
              <a:gd name="T12" fmla="*/ 326 w 759"/>
              <a:gd name="T13" fmla="*/ 95 h 144"/>
              <a:gd name="T14" fmla="*/ 392 w 759"/>
              <a:gd name="T15" fmla="*/ 60 h 144"/>
              <a:gd name="T16" fmla="*/ 268 w 759"/>
              <a:gd name="T17" fmla="*/ 74 h 144"/>
              <a:gd name="T18" fmla="*/ 180 w 759"/>
              <a:gd name="T19" fmla="*/ 33 h 144"/>
              <a:gd name="T20" fmla="*/ 233 w 759"/>
              <a:gd name="T21" fmla="*/ 72 h 144"/>
              <a:gd name="T22" fmla="*/ 170 w 759"/>
              <a:gd name="T23" fmla="*/ 108 h 144"/>
              <a:gd name="T24" fmla="*/ 267 w 759"/>
              <a:gd name="T25" fmla="*/ 110 h 144"/>
              <a:gd name="T26" fmla="*/ 350 w 759"/>
              <a:gd name="T27" fmla="*/ 144 h 144"/>
              <a:gd name="T28" fmla="*/ 356 w 759"/>
              <a:gd name="T29" fmla="*/ 121 h 144"/>
              <a:gd name="T30" fmla="*/ 227 w 759"/>
              <a:gd name="T31" fmla="*/ 93 h 144"/>
              <a:gd name="T32" fmla="*/ 222 w 759"/>
              <a:gd name="T33" fmla="*/ 122 h 144"/>
              <a:gd name="T34" fmla="*/ 358 w 759"/>
              <a:gd name="T35" fmla="*/ 60 h 144"/>
              <a:gd name="T36" fmla="*/ 592 w 759"/>
              <a:gd name="T37" fmla="*/ 90 h 144"/>
              <a:gd name="T38" fmla="*/ 489 w 759"/>
              <a:gd name="T39" fmla="*/ 30 h 144"/>
              <a:gd name="T40" fmla="*/ 527 w 759"/>
              <a:gd name="T41" fmla="*/ 142 h 144"/>
              <a:gd name="T42" fmla="*/ 539 w 759"/>
              <a:gd name="T43" fmla="*/ 50 h 144"/>
              <a:gd name="T44" fmla="*/ 556 w 759"/>
              <a:gd name="T45" fmla="*/ 142 h 144"/>
              <a:gd name="T46" fmla="*/ 473 w 759"/>
              <a:gd name="T47" fmla="*/ 117 h 144"/>
              <a:gd name="T48" fmla="*/ 413 w 759"/>
              <a:gd name="T49" fmla="*/ 108 h 144"/>
              <a:gd name="T50" fmla="*/ 401 w 759"/>
              <a:gd name="T51" fmla="*/ 35 h 144"/>
              <a:gd name="T52" fmla="*/ 449 w 759"/>
              <a:gd name="T53" fmla="*/ 30 h 144"/>
              <a:gd name="T54" fmla="*/ 448 w 759"/>
              <a:gd name="T55" fmla="*/ 54 h 144"/>
              <a:gd name="T56" fmla="*/ 473 w 759"/>
              <a:gd name="T57" fmla="*/ 117 h 144"/>
              <a:gd name="T58" fmla="*/ 79 w 759"/>
              <a:gd name="T59" fmla="*/ 43 h 144"/>
              <a:gd name="T60" fmla="*/ 125 w 759"/>
              <a:gd name="T61" fmla="*/ 22 h 144"/>
              <a:gd name="T62" fmla="*/ 79 w 759"/>
              <a:gd name="T63" fmla="*/ 144 h 144"/>
              <a:gd name="T64" fmla="*/ 32 w 759"/>
              <a:gd name="T65" fmla="*/ 22 h 144"/>
              <a:gd name="T66" fmla="*/ 730 w 759"/>
              <a:gd name="T67" fmla="*/ 27 h 144"/>
              <a:gd name="T68" fmla="*/ 723 w 759"/>
              <a:gd name="T69" fmla="*/ 51 h 144"/>
              <a:gd name="T70" fmla="*/ 711 w 759"/>
              <a:gd name="T71" fmla="*/ 31 h 144"/>
              <a:gd name="T72" fmla="*/ 741 w 759"/>
              <a:gd name="T73" fmla="*/ 27 h 144"/>
              <a:gd name="T74" fmla="*/ 747 w 759"/>
              <a:gd name="T75" fmla="*/ 46 h 144"/>
              <a:gd name="T76" fmla="*/ 759 w 759"/>
              <a:gd name="T77" fmla="*/ 27 h 144"/>
              <a:gd name="T78" fmla="*/ 755 w 759"/>
              <a:gd name="T79" fmla="*/ 42 h 144"/>
              <a:gd name="T80" fmla="*/ 752 w 759"/>
              <a:gd name="T81" fmla="*/ 41 h 144"/>
              <a:gd name="T82" fmla="*/ 742 w 759"/>
              <a:gd name="T83" fmla="*/ 41 h 144"/>
              <a:gd name="T84" fmla="*/ 739 w 759"/>
              <a:gd name="T85" fmla="*/ 42 h 144"/>
              <a:gd name="T86" fmla="*/ 735 w 759"/>
              <a:gd name="T87" fmla="*/ 2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59" h="144">
                <a:moveTo>
                  <a:pt x="704" y="110"/>
                </a:moveTo>
                <a:cubicBezTo>
                  <a:pt x="704" y="100"/>
                  <a:pt x="705" y="86"/>
                  <a:pt x="705" y="69"/>
                </a:cubicBezTo>
                <a:cubicBezTo>
                  <a:pt x="705" y="38"/>
                  <a:pt x="692" y="27"/>
                  <a:pt x="657" y="27"/>
                </a:cubicBezTo>
                <a:cubicBezTo>
                  <a:pt x="640" y="27"/>
                  <a:pt x="625" y="29"/>
                  <a:pt x="616" y="33"/>
                </a:cubicBezTo>
                <a:cubicBezTo>
                  <a:pt x="618" y="58"/>
                  <a:pt x="618" y="58"/>
                  <a:pt x="618" y="58"/>
                </a:cubicBezTo>
                <a:cubicBezTo>
                  <a:pt x="626" y="54"/>
                  <a:pt x="637" y="50"/>
                  <a:pt x="649" y="50"/>
                </a:cubicBezTo>
                <a:cubicBezTo>
                  <a:pt x="665" y="50"/>
                  <a:pt x="669" y="56"/>
                  <a:pt x="669" y="72"/>
                </a:cubicBezTo>
                <a:cubicBezTo>
                  <a:pt x="669" y="74"/>
                  <a:pt x="669" y="74"/>
                  <a:pt x="669" y="74"/>
                </a:cubicBezTo>
                <a:cubicBezTo>
                  <a:pt x="668" y="74"/>
                  <a:pt x="665" y="74"/>
                  <a:pt x="664" y="74"/>
                </a:cubicBezTo>
                <a:cubicBezTo>
                  <a:pt x="624" y="74"/>
                  <a:pt x="606" y="86"/>
                  <a:pt x="606" y="108"/>
                </a:cubicBezTo>
                <a:cubicBezTo>
                  <a:pt x="606" y="131"/>
                  <a:pt x="618" y="144"/>
                  <a:pt x="650" y="144"/>
                </a:cubicBezTo>
                <a:cubicBezTo>
                  <a:pt x="667" y="144"/>
                  <a:pt x="684" y="142"/>
                  <a:pt x="705" y="142"/>
                </a:cubicBezTo>
                <a:cubicBezTo>
                  <a:pt x="704" y="133"/>
                  <a:pt x="704" y="120"/>
                  <a:pt x="704" y="110"/>
                </a:cubicBezTo>
                <a:close/>
                <a:moveTo>
                  <a:pt x="658" y="122"/>
                </a:moveTo>
                <a:cubicBezTo>
                  <a:pt x="646" y="122"/>
                  <a:pt x="641" y="118"/>
                  <a:pt x="641" y="108"/>
                </a:cubicBezTo>
                <a:cubicBezTo>
                  <a:pt x="641" y="99"/>
                  <a:pt x="648" y="93"/>
                  <a:pt x="664" y="93"/>
                </a:cubicBezTo>
                <a:cubicBezTo>
                  <a:pt x="666" y="93"/>
                  <a:pt x="667" y="93"/>
                  <a:pt x="669" y="93"/>
                </a:cubicBezTo>
                <a:cubicBezTo>
                  <a:pt x="669" y="103"/>
                  <a:pt x="668" y="114"/>
                  <a:pt x="669" y="121"/>
                </a:cubicBezTo>
                <a:cubicBezTo>
                  <a:pt x="666" y="122"/>
                  <a:pt x="662" y="122"/>
                  <a:pt x="658" y="122"/>
                </a:cubicBezTo>
                <a:close/>
                <a:moveTo>
                  <a:pt x="356" y="121"/>
                </a:moveTo>
                <a:cubicBezTo>
                  <a:pt x="336" y="121"/>
                  <a:pt x="326" y="111"/>
                  <a:pt x="326" y="95"/>
                </a:cubicBezTo>
                <a:cubicBezTo>
                  <a:pt x="326" y="94"/>
                  <a:pt x="326" y="94"/>
                  <a:pt x="326" y="94"/>
                </a:cubicBezTo>
                <a:cubicBezTo>
                  <a:pt x="329" y="95"/>
                  <a:pt x="336" y="95"/>
                  <a:pt x="340" y="95"/>
                </a:cubicBezTo>
                <a:cubicBezTo>
                  <a:pt x="375" y="95"/>
                  <a:pt x="392" y="84"/>
                  <a:pt x="392" y="60"/>
                </a:cubicBezTo>
                <a:cubicBezTo>
                  <a:pt x="392" y="40"/>
                  <a:pt x="378" y="27"/>
                  <a:pt x="346" y="27"/>
                </a:cubicBezTo>
                <a:cubicBezTo>
                  <a:pt x="307" y="27"/>
                  <a:pt x="292" y="44"/>
                  <a:pt x="288" y="75"/>
                </a:cubicBezTo>
                <a:cubicBezTo>
                  <a:pt x="283" y="75"/>
                  <a:pt x="277" y="74"/>
                  <a:pt x="268" y="74"/>
                </a:cubicBezTo>
                <a:cubicBezTo>
                  <a:pt x="268" y="73"/>
                  <a:pt x="268" y="71"/>
                  <a:pt x="268" y="69"/>
                </a:cubicBezTo>
                <a:cubicBezTo>
                  <a:pt x="268" y="38"/>
                  <a:pt x="255" y="27"/>
                  <a:pt x="221" y="27"/>
                </a:cubicBezTo>
                <a:cubicBezTo>
                  <a:pt x="204" y="27"/>
                  <a:pt x="189" y="29"/>
                  <a:pt x="180" y="33"/>
                </a:cubicBezTo>
                <a:cubicBezTo>
                  <a:pt x="181" y="58"/>
                  <a:pt x="181" y="58"/>
                  <a:pt x="181" y="58"/>
                </a:cubicBezTo>
                <a:cubicBezTo>
                  <a:pt x="189" y="54"/>
                  <a:pt x="201" y="50"/>
                  <a:pt x="212" y="50"/>
                </a:cubicBezTo>
                <a:cubicBezTo>
                  <a:pt x="228" y="50"/>
                  <a:pt x="233" y="56"/>
                  <a:pt x="233" y="72"/>
                </a:cubicBezTo>
                <a:cubicBezTo>
                  <a:pt x="233" y="74"/>
                  <a:pt x="233" y="74"/>
                  <a:pt x="233" y="74"/>
                </a:cubicBezTo>
                <a:cubicBezTo>
                  <a:pt x="232" y="74"/>
                  <a:pt x="229" y="74"/>
                  <a:pt x="227" y="74"/>
                </a:cubicBezTo>
                <a:cubicBezTo>
                  <a:pt x="188" y="74"/>
                  <a:pt x="170" y="86"/>
                  <a:pt x="170" y="108"/>
                </a:cubicBezTo>
                <a:cubicBezTo>
                  <a:pt x="170" y="131"/>
                  <a:pt x="181" y="144"/>
                  <a:pt x="213" y="144"/>
                </a:cubicBezTo>
                <a:cubicBezTo>
                  <a:pt x="230" y="144"/>
                  <a:pt x="247" y="142"/>
                  <a:pt x="269" y="142"/>
                </a:cubicBezTo>
                <a:cubicBezTo>
                  <a:pt x="267" y="133"/>
                  <a:pt x="267" y="120"/>
                  <a:pt x="267" y="110"/>
                </a:cubicBezTo>
                <a:cubicBezTo>
                  <a:pt x="267" y="106"/>
                  <a:pt x="267" y="100"/>
                  <a:pt x="268" y="94"/>
                </a:cubicBezTo>
                <a:cubicBezTo>
                  <a:pt x="277" y="94"/>
                  <a:pt x="284" y="94"/>
                  <a:pt x="288" y="94"/>
                </a:cubicBezTo>
                <a:cubicBezTo>
                  <a:pt x="291" y="131"/>
                  <a:pt x="310" y="144"/>
                  <a:pt x="350" y="144"/>
                </a:cubicBezTo>
                <a:cubicBezTo>
                  <a:pt x="364" y="144"/>
                  <a:pt x="379" y="142"/>
                  <a:pt x="387" y="138"/>
                </a:cubicBezTo>
                <a:cubicBezTo>
                  <a:pt x="386" y="113"/>
                  <a:pt x="386" y="113"/>
                  <a:pt x="386" y="113"/>
                </a:cubicBezTo>
                <a:cubicBezTo>
                  <a:pt x="378" y="118"/>
                  <a:pt x="367" y="121"/>
                  <a:pt x="356" y="121"/>
                </a:cubicBezTo>
                <a:close/>
                <a:moveTo>
                  <a:pt x="222" y="122"/>
                </a:moveTo>
                <a:cubicBezTo>
                  <a:pt x="210" y="122"/>
                  <a:pt x="205" y="118"/>
                  <a:pt x="205" y="108"/>
                </a:cubicBezTo>
                <a:cubicBezTo>
                  <a:pt x="205" y="99"/>
                  <a:pt x="211" y="93"/>
                  <a:pt x="227" y="93"/>
                </a:cubicBezTo>
                <a:cubicBezTo>
                  <a:pt x="229" y="93"/>
                  <a:pt x="231" y="93"/>
                  <a:pt x="232" y="93"/>
                </a:cubicBezTo>
                <a:cubicBezTo>
                  <a:pt x="232" y="103"/>
                  <a:pt x="232" y="114"/>
                  <a:pt x="232" y="121"/>
                </a:cubicBezTo>
                <a:cubicBezTo>
                  <a:pt x="230" y="122"/>
                  <a:pt x="225" y="122"/>
                  <a:pt x="222" y="122"/>
                </a:cubicBezTo>
                <a:close/>
                <a:moveTo>
                  <a:pt x="325" y="75"/>
                </a:moveTo>
                <a:cubicBezTo>
                  <a:pt x="325" y="59"/>
                  <a:pt x="330" y="48"/>
                  <a:pt x="345" y="48"/>
                </a:cubicBezTo>
                <a:cubicBezTo>
                  <a:pt x="353" y="48"/>
                  <a:pt x="358" y="52"/>
                  <a:pt x="358" y="60"/>
                </a:cubicBezTo>
                <a:cubicBezTo>
                  <a:pt x="358" y="71"/>
                  <a:pt x="351" y="76"/>
                  <a:pt x="336" y="76"/>
                </a:cubicBezTo>
                <a:cubicBezTo>
                  <a:pt x="332" y="76"/>
                  <a:pt x="328" y="76"/>
                  <a:pt x="325" y="75"/>
                </a:cubicBezTo>
                <a:close/>
                <a:moveTo>
                  <a:pt x="592" y="90"/>
                </a:moveTo>
                <a:cubicBezTo>
                  <a:pt x="592" y="80"/>
                  <a:pt x="592" y="68"/>
                  <a:pt x="592" y="68"/>
                </a:cubicBezTo>
                <a:cubicBezTo>
                  <a:pt x="592" y="39"/>
                  <a:pt x="580" y="27"/>
                  <a:pt x="545" y="27"/>
                </a:cubicBezTo>
                <a:cubicBezTo>
                  <a:pt x="525" y="27"/>
                  <a:pt x="511" y="30"/>
                  <a:pt x="489" y="30"/>
                </a:cubicBezTo>
                <a:cubicBezTo>
                  <a:pt x="490" y="50"/>
                  <a:pt x="490" y="75"/>
                  <a:pt x="490" y="90"/>
                </a:cubicBezTo>
                <a:cubicBezTo>
                  <a:pt x="490" y="105"/>
                  <a:pt x="490" y="133"/>
                  <a:pt x="489" y="142"/>
                </a:cubicBezTo>
                <a:cubicBezTo>
                  <a:pt x="527" y="142"/>
                  <a:pt x="527" y="142"/>
                  <a:pt x="527" y="142"/>
                </a:cubicBezTo>
                <a:cubicBezTo>
                  <a:pt x="526" y="133"/>
                  <a:pt x="525" y="107"/>
                  <a:pt x="525" y="90"/>
                </a:cubicBezTo>
                <a:cubicBezTo>
                  <a:pt x="525" y="80"/>
                  <a:pt x="525" y="68"/>
                  <a:pt x="526" y="52"/>
                </a:cubicBezTo>
                <a:cubicBezTo>
                  <a:pt x="529" y="51"/>
                  <a:pt x="534" y="50"/>
                  <a:pt x="539" y="50"/>
                </a:cubicBezTo>
                <a:cubicBezTo>
                  <a:pt x="552" y="50"/>
                  <a:pt x="557" y="56"/>
                  <a:pt x="557" y="73"/>
                </a:cubicBezTo>
                <a:cubicBezTo>
                  <a:pt x="557" y="73"/>
                  <a:pt x="557" y="83"/>
                  <a:pt x="557" y="90"/>
                </a:cubicBezTo>
                <a:cubicBezTo>
                  <a:pt x="557" y="105"/>
                  <a:pt x="556" y="133"/>
                  <a:pt x="556" y="142"/>
                </a:cubicBezTo>
                <a:cubicBezTo>
                  <a:pt x="593" y="142"/>
                  <a:pt x="593" y="142"/>
                  <a:pt x="593" y="142"/>
                </a:cubicBezTo>
                <a:cubicBezTo>
                  <a:pt x="593" y="133"/>
                  <a:pt x="592" y="107"/>
                  <a:pt x="592" y="90"/>
                </a:cubicBezTo>
                <a:close/>
                <a:moveTo>
                  <a:pt x="473" y="117"/>
                </a:moveTo>
                <a:cubicBezTo>
                  <a:pt x="475" y="142"/>
                  <a:pt x="475" y="142"/>
                  <a:pt x="475" y="142"/>
                </a:cubicBezTo>
                <a:cubicBezTo>
                  <a:pt x="472" y="142"/>
                  <a:pt x="463" y="144"/>
                  <a:pt x="451" y="144"/>
                </a:cubicBezTo>
                <a:cubicBezTo>
                  <a:pt x="426" y="144"/>
                  <a:pt x="413" y="134"/>
                  <a:pt x="413" y="108"/>
                </a:cubicBezTo>
                <a:cubicBezTo>
                  <a:pt x="413" y="88"/>
                  <a:pt x="413" y="66"/>
                  <a:pt x="414" y="54"/>
                </a:cubicBezTo>
                <a:cubicBezTo>
                  <a:pt x="401" y="54"/>
                  <a:pt x="401" y="54"/>
                  <a:pt x="401" y="54"/>
                </a:cubicBezTo>
                <a:cubicBezTo>
                  <a:pt x="401" y="49"/>
                  <a:pt x="401" y="41"/>
                  <a:pt x="401" y="35"/>
                </a:cubicBezTo>
                <a:cubicBezTo>
                  <a:pt x="420" y="32"/>
                  <a:pt x="426" y="21"/>
                  <a:pt x="429" y="0"/>
                </a:cubicBezTo>
                <a:cubicBezTo>
                  <a:pt x="450" y="0"/>
                  <a:pt x="450" y="0"/>
                  <a:pt x="450" y="0"/>
                </a:cubicBezTo>
                <a:cubicBezTo>
                  <a:pt x="449" y="9"/>
                  <a:pt x="449" y="22"/>
                  <a:pt x="449" y="30"/>
                </a:cubicBezTo>
                <a:cubicBezTo>
                  <a:pt x="471" y="30"/>
                  <a:pt x="471" y="30"/>
                  <a:pt x="471" y="30"/>
                </a:cubicBezTo>
                <a:cubicBezTo>
                  <a:pt x="471" y="54"/>
                  <a:pt x="471" y="54"/>
                  <a:pt x="471" y="54"/>
                </a:cubicBezTo>
                <a:cubicBezTo>
                  <a:pt x="448" y="54"/>
                  <a:pt x="448" y="54"/>
                  <a:pt x="448" y="54"/>
                </a:cubicBezTo>
                <a:cubicBezTo>
                  <a:pt x="448" y="98"/>
                  <a:pt x="448" y="98"/>
                  <a:pt x="448" y="98"/>
                </a:cubicBezTo>
                <a:cubicBezTo>
                  <a:pt x="448" y="115"/>
                  <a:pt x="452" y="119"/>
                  <a:pt x="463" y="119"/>
                </a:cubicBezTo>
                <a:cubicBezTo>
                  <a:pt x="467" y="119"/>
                  <a:pt x="471" y="118"/>
                  <a:pt x="473" y="117"/>
                </a:cubicBezTo>
                <a:close/>
                <a:moveTo>
                  <a:pt x="45" y="16"/>
                </a:moveTo>
                <a:cubicBezTo>
                  <a:pt x="50" y="16"/>
                  <a:pt x="54" y="18"/>
                  <a:pt x="58" y="22"/>
                </a:cubicBezTo>
                <a:cubicBezTo>
                  <a:pt x="79" y="43"/>
                  <a:pt x="79" y="43"/>
                  <a:pt x="79" y="43"/>
                </a:cubicBezTo>
                <a:cubicBezTo>
                  <a:pt x="100" y="22"/>
                  <a:pt x="100" y="22"/>
                  <a:pt x="100" y="22"/>
                </a:cubicBezTo>
                <a:cubicBezTo>
                  <a:pt x="103" y="18"/>
                  <a:pt x="108" y="16"/>
                  <a:pt x="112" y="16"/>
                </a:cubicBezTo>
                <a:cubicBezTo>
                  <a:pt x="117" y="16"/>
                  <a:pt x="122" y="18"/>
                  <a:pt x="125" y="22"/>
                </a:cubicBezTo>
                <a:cubicBezTo>
                  <a:pt x="151" y="47"/>
                  <a:pt x="151" y="47"/>
                  <a:pt x="151" y="47"/>
                </a:cubicBezTo>
                <a:cubicBezTo>
                  <a:pt x="158" y="54"/>
                  <a:pt x="158" y="65"/>
                  <a:pt x="151" y="73"/>
                </a:cubicBezTo>
                <a:cubicBezTo>
                  <a:pt x="79" y="144"/>
                  <a:pt x="79" y="144"/>
                  <a:pt x="79" y="144"/>
                </a:cubicBezTo>
                <a:cubicBezTo>
                  <a:pt x="7" y="73"/>
                  <a:pt x="7" y="73"/>
                  <a:pt x="7" y="73"/>
                </a:cubicBezTo>
                <a:cubicBezTo>
                  <a:pt x="0" y="65"/>
                  <a:pt x="0" y="54"/>
                  <a:pt x="7" y="47"/>
                </a:cubicBezTo>
                <a:cubicBezTo>
                  <a:pt x="32" y="22"/>
                  <a:pt x="32" y="22"/>
                  <a:pt x="32" y="22"/>
                </a:cubicBezTo>
                <a:cubicBezTo>
                  <a:pt x="36" y="18"/>
                  <a:pt x="41" y="16"/>
                  <a:pt x="45" y="16"/>
                </a:cubicBezTo>
                <a:moveTo>
                  <a:pt x="711" y="27"/>
                </a:moveTo>
                <a:cubicBezTo>
                  <a:pt x="730" y="27"/>
                  <a:pt x="730" y="27"/>
                  <a:pt x="730" y="27"/>
                </a:cubicBezTo>
                <a:cubicBezTo>
                  <a:pt x="730" y="31"/>
                  <a:pt x="730" y="31"/>
                  <a:pt x="730" y="31"/>
                </a:cubicBezTo>
                <a:cubicBezTo>
                  <a:pt x="723" y="31"/>
                  <a:pt x="723" y="31"/>
                  <a:pt x="723" y="31"/>
                </a:cubicBezTo>
                <a:cubicBezTo>
                  <a:pt x="723" y="51"/>
                  <a:pt x="723" y="51"/>
                  <a:pt x="723" y="51"/>
                </a:cubicBezTo>
                <a:cubicBezTo>
                  <a:pt x="718" y="51"/>
                  <a:pt x="718" y="51"/>
                  <a:pt x="718" y="51"/>
                </a:cubicBezTo>
                <a:cubicBezTo>
                  <a:pt x="718" y="31"/>
                  <a:pt x="718" y="31"/>
                  <a:pt x="718" y="31"/>
                </a:cubicBezTo>
                <a:cubicBezTo>
                  <a:pt x="711" y="31"/>
                  <a:pt x="711" y="31"/>
                  <a:pt x="711" y="31"/>
                </a:cubicBezTo>
                <a:lnTo>
                  <a:pt x="711" y="27"/>
                </a:lnTo>
                <a:close/>
                <a:moveTo>
                  <a:pt x="735" y="27"/>
                </a:moveTo>
                <a:cubicBezTo>
                  <a:pt x="741" y="27"/>
                  <a:pt x="741" y="27"/>
                  <a:pt x="741" y="27"/>
                </a:cubicBezTo>
                <a:cubicBezTo>
                  <a:pt x="744" y="37"/>
                  <a:pt x="744" y="37"/>
                  <a:pt x="744" y="37"/>
                </a:cubicBezTo>
                <a:cubicBezTo>
                  <a:pt x="745" y="40"/>
                  <a:pt x="747" y="46"/>
                  <a:pt x="747" y="46"/>
                </a:cubicBezTo>
                <a:cubicBezTo>
                  <a:pt x="747" y="46"/>
                  <a:pt x="747" y="46"/>
                  <a:pt x="747" y="46"/>
                </a:cubicBezTo>
                <a:cubicBezTo>
                  <a:pt x="747" y="46"/>
                  <a:pt x="748" y="40"/>
                  <a:pt x="749" y="37"/>
                </a:cubicBezTo>
                <a:cubicBezTo>
                  <a:pt x="752" y="27"/>
                  <a:pt x="752" y="27"/>
                  <a:pt x="752" y="27"/>
                </a:cubicBezTo>
                <a:cubicBezTo>
                  <a:pt x="759" y="27"/>
                  <a:pt x="759" y="27"/>
                  <a:pt x="759" y="27"/>
                </a:cubicBezTo>
                <a:cubicBezTo>
                  <a:pt x="759" y="51"/>
                  <a:pt x="759" y="51"/>
                  <a:pt x="759" y="51"/>
                </a:cubicBezTo>
                <a:cubicBezTo>
                  <a:pt x="755" y="51"/>
                  <a:pt x="755" y="51"/>
                  <a:pt x="755" y="51"/>
                </a:cubicBezTo>
                <a:cubicBezTo>
                  <a:pt x="755" y="42"/>
                  <a:pt x="755" y="42"/>
                  <a:pt x="755" y="42"/>
                </a:cubicBezTo>
                <a:cubicBezTo>
                  <a:pt x="755" y="38"/>
                  <a:pt x="755" y="31"/>
                  <a:pt x="755" y="31"/>
                </a:cubicBezTo>
                <a:cubicBezTo>
                  <a:pt x="755" y="31"/>
                  <a:pt x="755" y="31"/>
                  <a:pt x="755" y="31"/>
                </a:cubicBezTo>
                <a:cubicBezTo>
                  <a:pt x="755" y="31"/>
                  <a:pt x="753" y="37"/>
                  <a:pt x="752" y="41"/>
                </a:cubicBezTo>
                <a:cubicBezTo>
                  <a:pt x="749" y="51"/>
                  <a:pt x="749" y="51"/>
                  <a:pt x="749" y="51"/>
                </a:cubicBezTo>
                <a:cubicBezTo>
                  <a:pt x="745" y="51"/>
                  <a:pt x="745" y="51"/>
                  <a:pt x="745" y="51"/>
                </a:cubicBezTo>
                <a:cubicBezTo>
                  <a:pt x="742" y="41"/>
                  <a:pt x="742" y="41"/>
                  <a:pt x="742" y="41"/>
                </a:cubicBezTo>
                <a:cubicBezTo>
                  <a:pt x="740" y="37"/>
                  <a:pt x="739" y="31"/>
                  <a:pt x="739" y="31"/>
                </a:cubicBezTo>
                <a:cubicBezTo>
                  <a:pt x="739" y="31"/>
                  <a:pt x="739" y="31"/>
                  <a:pt x="739" y="31"/>
                </a:cubicBezTo>
                <a:cubicBezTo>
                  <a:pt x="739" y="31"/>
                  <a:pt x="739" y="38"/>
                  <a:pt x="739" y="42"/>
                </a:cubicBezTo>
                <a:cubicBezTo>
                  <a:pt x="739" y="51"/>
                  <a:pt x="739" y="51"/>
                  <a:pt x="739" y="51"/>
                </a:cubicBezTo>
                <a:cubicBezTo>
                  <a:pt x="735" y="51"/>
                  <a:pt x="735" y="51"/>
                  <a:pt x="735" y="51"/>
                </a:cubicBezTo>
                <a:lnTo>
                  <a:pt x="735" y="2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3364682148"/>
      </p:ext>
    </p:extLst>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Next steps">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A25AEC46-6D54-4EEC-956E-3477AF6588BC}"/>
              </a:ext>
            </a:extLst>
          </p:cNvPr>
          <p:cNvSpPr txBox="1"/>
          <p:nvPr userDrawn="1"/>
        </p:nvSpPr>
        <p:spPr>
          <a:xfrm>
            <a:off x="526871" y="416158"/>
            <a:ext cx="4089993" cy="710619"/>
          </a:xfrm>
          <a:prstGeom prst="rect">
            <a:avLst/>
          </a:prstGeom>
          <a:noFill/>
        </p:spPr>
        <p:txBody>
          <a:bodyPr wrap="square" lIns="0" tIns="0" rIns="0" bIns="0" rtlCol="0">
            <a:noAutofit/>
          </a:bodyPr>
          <a:lstStyle/>
          <a:p>
            <a:pPr marL="0" marR="0" indent="0" algn="l" defTabSz="456758" rtl="0" eaLnBrk="1" fontAlgn="base" latinLnBrk="0" hangingPunct="1">
              <a:lnSpc>
                <a:spcPct val="100000"/>
              </a:lnSpc>
              <a:spcBef>
                <a:spcPts val="1200"/>
              </a:spcBef>
              <a:spcAft>
                <a:spcPct val="0"/>
              </a:spcAft>
              <a:buClrTx/>
              <a:buSzTx/>
              <a:buFontTx/>
              <a:buNone/>
            </a:pPr>
            <a:r>
              <a:rPr lang="en-US" sz="4800" b="1">
                <a:solidFill>
                  <a:schemeClr val="accent6"/>
                </a:solidFill>
                <a:latin typeface="+mn-lt"/>
                <a:cs typeface="Arial" panose="020B0604020202020204" pitchFamily="34" charset="0"/>
              </a:rPr>
              <a:t>Next steps</a:t>
            </a:r>
          </a:p>
        </p:txBody>
      </p:sp>
      <p:sp>
        <p:nvSpPr>
          <p:cNvPr id="11" name="Content Placeholder 2"/>
          <p:cNvSpPr>
            <a:spLocks noGrp="1"/>
          </p:cNvSpPr>
          <p:nvPr>
            <p:ph sz="half" idx="1" hasCustomPrompt="1"/>
          </p:nvPr>
        </p:nvSpPr>
        <p:spPr bwMode="gray">
          <a:xfrm>
            <a:off x="1970635" y="2110424"/>
            <a:ext cx="2506109" cy="3630620"/>
          </a:xfrm>
        </p:spPr>
        <p:txBody>
          <a:bodyPr vert="horz" lIns="0" tIns="0" rIns="0" bIns="0" rtlCol="0">
            <a:noAutofit/>
          </a:bodyPr>
          <a:lstStyle>
            <a:lvl1pPr algn="ctr">
              <a:buClrTx/>
              <a:defRPr lang="en-US" sz="3200" b="1" cap="none" baseline="0" smtClean="0">
                <a:solidFill>
                  <a:schemeClr val="accent2"/>
                </a:solidFill>
              </a:defRPr>
            </a:lvl1pPr>
            <a:lvl2pPr marL="0" indent="0" algn="ctr">
              <a:spcBef>
                <a:spcPts val="4200"/>
              </a:spcBef>
              <a:buClrTx/>
              <a:buNone/>
              <a:defRPr lang="en-US" smtClean="0">
                <a:solidFill>
                  <a:schemeClr val="tx2"/>
                </a:solidFill>
              </a:defRPr>
            </a:lvl2pPr>
            <a:lvl3pPr marL="174625" indent="-174625" algn="l">
              <a:spcBef>
                <a:spcPts val="1200"/>
              </a:spcBef>
              <a:buClrTx/>
              <a:buFont typeface="Arial" panose="020B0604020202020204" pitchFamily="34" charset="0"/>
              <a:buChar char="•"/>
              <a:defRPr lang="en-US" sz="1400" baseline="0" smtClean="0">
                <a:solidFill>
                  <a:schemeClr val="tx2"/>
                </a:solidFill>
              </a:defRPr>
            </a:lvl3pPr>
            <a:lvl4pPr marL="347663" indent="-173038" algn="l">
              <a:buClrTx/>
              <a:buFont typeface="Arial" panose="020B0604020202020204" pitchFamily="34" charset="0"/>
              <a:buChar char="–"/>
              <a:defRPr lang="en-US" baseline="0" smtClean="0">
                <a:solidFill>
                  <a:schemeClr val="tx2"/>
                </a:solidFill>
              </a:defRPr>
            </a:lvl4pPr>
            <a:lvl5pPr marL="511175" indent="-163513" algn="l">
              <a:buClrTx/>
              <a:buFont typeface="Arial" panose="020B0604020202020204" pitchFamily="34" charset="0"/>
              <a:buChar char="•"/>
              <a:defRPr lang="en-US">
                <a:solidFill>
                  <a:schemeClr val="tx2"/>
                </a:solidFill>
              </a:defRPr>
            </a:lvl5pPr>
            <a:lvl6pPr marL="685800" indent="-174625" algn="l">
              <a:buClrTx/>
              <a:buFont typeface="Arial" panose="020B0604020202020204" pitchFamily="34" charset="0"/>
              <a:buChar char="–"/>
              <a:defRPr baseline="0">
                <a:solidFill>
                  <a:schemeClr val="tx2"/>
                </a:solidFill>
              </a:defRPr>
            </a:lvl6pPr>
            <a:lvl7pPr marL="860425" indent="-173038" algn="l">
              <a:buClrTx/>
              <a:buFont typeface="Arial" panose="020B0604020202020204" pitchFamily="34" charset="0"/>
              <a:buChar char="•"/>
              <a:defRPr/>
            </a:lvl7pPr>
            <a:lvl8pPr marL="1031875" indent="-171450" algn="l">
              <a:buClrTx/>
              <a:buFont typeface="Arial" panose="020B0604020202020204" pitchFamily="34" charset="0"/>
              <a:buChar char="–"/>
              <a:defRPr/>
            </a:lvl8pPr>
            <a:lvl9pPr marL="1203325" indent="-171450" algn="l">
              <a:buClrTx/>
              <a:buFont typeface="Arial" panose="020B0604020202020204" pitchFamily="34" charset="0"/>
              <a:buChar char="•"/>
              <a:defRPr/>
            </a:lvl9pPr>
          </a:lstStyle>
          <a:p>
            <a:pPr lvl="0"/>
            <a:r>
              <a:rPr lang="en-US"/>
              <a:t>1</a:t>
            </a:r>
          </a:p>
          <a:p>
            <a:pPr lvl="1"/>
            <a:r>
              <a:rPr lang="en-US"/>
              <a:t>Body text</a:t>
            </a:r>
          </a:p>
          <a:p>
            <a:pPr lvl="2"/>
            <a:r>
              <a:rPr lang="en-US"/>
              <a:t>First-level bullet</a:t>
            </a:r>
          </a:p>
          <a:p>
            <a:pPr lvl="3"/>
            <a:r>
              <a:rPr lang="en-US"/>
              <a:t>Second-level bullet</a:t>
            </a:r>
          </a:p>
          <a:p>
            <a:pPr lvl="4"/>
            <a:r>
              <a:rPr lang="en-US"/>
              <a:t>Third-level bullet</a:t>
            </a:r>
          </a:p>
          <a:p>
            <a:pPr lvl="5"/>
            <a:r>
              <a:rPr lang="en-US"/>
              <a:t>Fourth-level bullet</a:t>
            </a:r>
          </a:p>
          <a:p>
            <a:pPr lvl="6"/>
            <a:r>
              <a:rPr lang="en-US"/>
              <a:t>Fifth-level bullet</a:t>
            </a:r>
          </a:p>
          <a:p>
            <a:pPr lvl="7"/>
            <a:r>
              <a:rPr lang="en-US"/>
              <a:t>Sixth-level bullet</a:t>
            </a:r>
          </a:p>
        </p:txBody>
      </p:sp>
      <p:sp>
        <p:nvSpPr>
          <p:cNvPr id="6" name="Content Placeholder 2"/>
          <p:cNvSpPr>
            <a:spLocks noGrp="1"/>
          </p:cNvSpPr>
          <p:nvPr>
            <p:ph sz="half" idx="10" hasCustomPrompt="1"/>
          </p:nvPr>
        </p:nvSpPr>
        <p:spPr bwMode="gray">
          <a:xfrm>
            <a:off x="4820143" y="2110424"/>
            <a:ext cx="2506109" cy="3630620"/>
          </a:xfrm>
        </p:spPr>
        <p:txBody>
          <a:bodyPr vert="horz" lIns="0" tIns="0" rIns="0" bIns="0" rtlCol="0">
            <a:noAutofit/>
          </a:bodyPr>
          <a:lstStyle>
            <a:lvl1pPr algn="ctr">
              <a:buClrTx/>
              <a:defRPr lang="en-US" sz="3200" b="1" cap="none" baseline="0" smtClean="0">
                <a:solidFill>
                  <a:schemeClr val="accent2"/>
                </a:solidFill>
              </a:defRPr>
            </a:lvl1pPr>
            <a:lvl2pPr marL="0" indent="0" algn="ctr">
              <a:spcBef>
                <a:spcPts val="4200"/>
              </a:spcBef>
              <a:buClrTx/>
              <a:buNone/>
              <a:defRPr lang="en-US" smtClean="0">
                <a:solidFill>
                  <a:schemeClr val="tx2"/>
                </a:solidFill>
              </a:defRPr>
            </a:lvl2pPr>
            <a:lvl3pPr marL="174625" indent="-174625" algn="l">
              <a:spcBef>
                <a:spcPts val="1200"/>
              </a:spcBef>
              <a:buClrTx/>
              <a:buFont typeface="Arial" panose="020B0604020202020204" pitchFamily="34" charset="0"/>
              <a:buChar char="•"/>
              <a:defRPr lang="en-US" sz="1400" baseline="0" smtClean="0">
                <a:solidFill>
                  <a:schemeClr val="tx2"/>
                </a:solidFill>
              </a:defRPr>
            </a:lvl3pPr>
            <a:lvl4pPr marL="347663" indent="-173038" algn="l">
              <a:buClrTx/>
              <a:buFont typeface="Arial" panose="020B0604020202020204" pitchFamily="34" charset="0"/>
              <a:buChar char="–"/>
              <a:defRPr lang="en-US" baseline="0" smtClean="0">
                <a:solidFill>
                  <a:schemeClr val="tx2"/>
                </a:solidFill>
              </a:defRPr>
            </a:lvl4pPr>
            <a:lvl5pPr marL="511175" indent="-163513" algn="l">
              <a:buClrTx/>
              <a:buFont typeface="Arial" panose="020B0604020202020204" pitchFamily="34" charset="0"/>
              <a:buChar char="•"/>
              <a:defRPr lang="en-US">
                <a:solidFill>
                  <a:schemeClr val="tx2"/>
                </a:solidFill>
              </a:defRPr>
            </a:lvl5pPr>
            <a:lvl6pPr marL="685800" indent="-174625" algn="l">
              <a:buClrTx/>
              <a:buFont typeface="Arial" panose="020B0604020202020204" pitchFamily="34" charset="0"/>
              <a:buChar char="–"/>
              <a:defRPr baseline="0">
                <a:solidFill>
                  <a:schemeClr val="tx2"/>
                </a:solidFill>
              </a:defRPr>
            </a:lvl6pPr>
            <a:lvl7pPr marL="860425" indent="-173038" algn="l">
              <a:buClrTx/>
              <a:buFont typeface="Arial" panose="020B0604020202020204" pitchFamily="34" charset="0"/>
              <a:buChar char="•"/>
              <a:defRPr/>
            </a:lvl7pPr>
            <a:lvl8pPr marL="1031875" indent="-171450" algn="l">
              <a:buClrTx/>
              <a:buFont typeface="Arial" panose="020B0604020202020204" pitchFamily="34" charset="0"/>
              <a:buChar char="–"/>
              <a:defRPr/>
            </a:lvl8pPr>
            <a:lvl9pPr marL="1203325" indent="-171450" algn="l">
              <a:buClrTx/>
              <a:buFont typeface="Arial" panose="020B0604020202020204" pitchFamily="34" charset="0"/>
              <a:buChar char="•"/>
              <a:defRPr/>
            </a:lvl9pPr>
          </a:lstStyle>
          <a:p>
            <a:pPr lvl="0"/>
            <a:r>
              <a:rPr lang="en-US"/>
              <a:t>2</a:t>
            </a:r>
          </a:p>
          <a:p>
            <a:pPr lvl="1"/>
            <a:r>
              <a:rPr lang="en-US"/>
              <a:t>Body text</a:t>
            </a:r>
          </a:p>
          <a:p>
            <a:pPr lvl="2"/>
            <a:r>
              <a:rPr lang="en-US"/>
              <a:t>First-level bullet</a:t>
            </a:r>
          </a:p>
          <a:p>
            <a:pPr lvl="3"/>
            <a:r>
              <a:rPr lang="en-US"/>
              <a:t>Second-level bullet</a:t>
            </a:r>
          </a:p>
          <a:p>
            <a:pPr lvl="4"/>
            <a:r>
              <a:rPr lang="en-US"/>
              <a:t>Third-level bullet</a:t>
            </a:r>
          </a:p>
          <a:p>
            <a:pPr lvl="5"/>
            <a:r>
              <a:rPr lang="en-US"/>
              <a:t>Fourth-level bullet</a:t>
            </a:r>
          </a:p>
          <a:p>
            <a:pPr lvl="6"/>
            <a:r>
              <a:rPr lang="en-US"/>
              <a:t>Fifth-level bullet</a:t>
            </a:r>
          </a:p>
          <a:p>
            <a:pPr lvl="7"/>
            <a:r>
              <a:rPr lang="en-US"/>
              <a:t>Sixth-level bullet</a:t>
            </a:r>
          </a:p>
        </p:txBody>
      </p:sp>
      <p:sp>
        <p:nvSpPr>
          <p:cNvPr id="7" name="Content Placeholder 2"/>
          <p:cNvSpPr>
            <a:spLocks noGrp="1"/>
          </p:cNvSpPr>
          <p:nvPr>
            <p:ph sz="half" idx="11" hasCustomPrompt="1"/>
          </p:nvPr>
        </p:nvSpPr>
        <p:spPr bwMode="gray">
          <a:xfrm>
            <a:off x="7664668" y="2110424"/>
            <a:ext cx="2506109" cy="3630620"/>
          </a:xfrm>
        </p:spPr>
        <p:txBody>
          <a:bodyPr vert="horz" lIns="0" tIns="0" rIns="0" bIns="0" rtlCol="0">
            <a:noAutofit/>
          </a:bodyPr>
          <a:lstStyle>
            <a:lvl1pPr algn="ctr">
              <a:buClrTx/>
              <a:defRPr lang="en-US" sz="3200" b="1" cap="none" baseline="0" smtClean="0">
                <a:solidFill>
                  <a:schemeClr val="accent2"/>
                </a:solidFill>
              </a:defRPr>
            </a:lvl1pPr>
            <a:lvl2pPr marL="0" indent="0" algn="ctr">
              <a:spcBef>
                <a:spcPts val="4200"/>
              </a:spcBef>
              <a:buClrTx/>
              <a:buNone/>
              <a:defRPr lang="en-US" smtClean="0">
                <a:solidFill>
                  <a:schemeClr val="tx2"/>
                </a:solidFill>
              </a:defRPr>
            </a:lvl2pPr>
            <a:lvl3pPr marL="174625" indent="-174625" algn="l">
              <a:spcBef>
                <a:spcPts val="1200"/>
              </a:spcBef>
              <a:buClrTx/>
              <a:buFont typeface="Arial" panose="020B0604020202020204" pitchFamily="34" charset="0"/>
              <a:buChar char="•"/>
              <a:defRPr lang="en-US" sz="1400" baseline="0" smtClean="0">
                <a:solidFill>
                  <a:schemeClr val="tx2"/>
                </a:solidFill>
              </a:defRPr>
            </a:lvl3pPr>
            <a:lvl4pPr marL="347663" indent="-173038" algn="l">
              <a:buClrTx/>
              <a:buFont typeface="Arial" panose="020B0604020202020204" pitchFamily="34" charset="0"/>
              <a:buChar char="–"/>
              <a:defRPr lang="en-US" baseline="0" smtClean="0">
                <a:solidFill>
                  <a:schemeClr val="tx2"/>
                </a:solidFill>
              </a:defRPr>
            </a:lvl4pPr>
            <a:lvl5pPr marL="511175" indent="-163513" algn="l">
              <a:buClrTx/>
              <a:buFont typeface="Arial" panose="020B0604020202020204" pitchFamily="34" charset="0"/>
              <a:buChar char="•"/>
              <a:defRPr lang="en-US">
                <a:solidFill>
                  <a:schemeClr val="tx2"/>
                </a:solidFill>
              </a:defRPr>
            </a:lvl5pPr>
            <a:lvl6pPr marL="685800" indent="-174625" algn="l">
              <a:buClrTx/>
              <a:buFont typeface="Arial" panose="020B0604020202020204" pitchFamily="34" charset="0"/>
              <a:buChar char="–"/>
              <a:defRPr baseline="0">
                <a:solidFill>
                  <a:schemeClr val="tx2"/>
                </a:solidFill>
              </a:defRPr>
            </a:lvl6pPr>
            <a:lvl7pPr marL="860425" indent="-173038" algn="l">
              <a:buClrTx/>
              <a:buFont typeface="Arial" panose="020B0604020202020204" pitchFamily="34" charset="0"/>
              <a:buChar char="•"/>
              <a:defRPr/>
            </a:lvl7pPr>
            <a:lvl8pPr marL="1031875" indent="-171450" algn="l">
              <a:buClrTx/>
              <a:buFont typeface="Arial" panose="020B0604020202020204" pitchFamily="34" charset="0"/>
              <a:buChar char="–"/>
              <a:defRPr/>
            </a:lvl8pPr>
            <a:lvl9pPr marL="1203325" indent="-171450" algn="l">
              <a:buClrTx/>
              <a:buFont typeface="Arial" panose="020B0604020202020204" pitchFamily="34" charset="0"/>
              <a:buChar char="•"/>
              <a:defRPr/>
            </a:lvl9pPr>
          </a:lstStyle>
          <a:p>
            <a:pPr lvl="0"/>
            <a:r>
              <a:rPr lang="en-US"/>
              <a:t>3</a:t>
            </a:r>
          </a:p>
          <a:p>
            <a:pPr lvl="1"/>
            <a:r>
              <a:rPr lang="en-US"/>
              <a:t>Body text</a:t>
            </a:r>
          </a:p>
          <a:p>
            <a:pPr lvl="2"/>
            <a:r>
              <a:rPr lang="en-US"/>
              <a:t>First-level bullet</a:t>
            </a:r>
          </a:p>
          <a:p>
            <a:pPr lvl="3"/>
            <a:r>
              <a:rPr lang="en-US"/>
              <a:t>Second-level bullet</a:t>
            </a:r>
          </a:p>
          <a:p>
            <a:pPr lvl="4"/>
            <a:r>
              <a:rPr lang="en-US"/>
              <a:t>Third-level bullet</a:t>
            </a:r>
          </a:p>
          <a:p>
            <a:pPr lvl="5"/>
            <a:r>
              <a:rPr lang="en-US"/>
              <a:t>Fourth-level bullet</a:t>
            </a:r>
          </a:p>
          <a:p>
            <a:pPr lvl="6"/>
            <a:r>
              <a:rPr lang="en-US"/>
              <a:t>Fifth-level bullet</a:t>
            </a:r>
          </a:p>
          <a:p>
            <a:pPr lvl="7"/>
            <a:r>
              <a:rPr lang="en-US"/>
              <a:t>Sixth-level bullet</a:t>
            </a:r>
          </a:p>
        </p:txBody>
      </p:sp>
    </p:spTree>
    <p:extLst>
      <p:ext uri="{BB962C8B-B14F-4D97-AF65-F5344CB8AC3E}">
        <p14:creationId xmlns:p14="http://schemas.microsoft.com/office/powerpoint/2010/main" val="3114099926"/>
      </p:ext>
    </p:extLst>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A25AEC46-6D54-4EEC-956E-3477AF6588BC}"/>
              </a:ext>
            </a:extLst>
          </p:cNvPr>
          <p:cNvSpPr txBox="1"/>
          <p:nvPr userDrawn="1"/>
        </p:nvSpPr>
        <p:spPr>
          <a:xfrm>
            <a:off x="528777" y="416158"/>
            <a:ext cx="4089993" cy="710619"/>
          </a:xfrm>
          <a:prstGeom prst="rect">
            <a:avLst/>
          </a:prstGeom>
          <a:noFill/>
        </p:spPr>
        <p:txBody>
          <a:bodyPr wrap="square" lIns="0" tIns="0" rIns="0" bIns="0" rtlCol="0">
            <a:noAutofit/>
          </a:bodyPr>
          <a:lstStyle/>
          <a:p>
            <a:pPr marL="0" marR="0" indent="0" algn="l" defTabSz="456758" rtl="0" eaLnBrk="1" fontAlgn="base" latinLnBrk="0" hangingPunct="1">
              <a:lnSpc>
                <a:spcPct val="100000"/>
              </a:lnSpc>
              <a:spcBef>
                <a:spcPts val="1200"/>
              </a:spcBef>
              <a:spcAft>
                <a:spcPct val="0"/>
              </a:spcAft>
              <a:buClrTx/>
              <a:buSzTx/>
              <a:buFontTx/>
              <a:buNone/>
            </a:pPr>
            <a:r>
              <a:rPr lang="en-US" sz="4800" b="1">
                <a:solidFill>
                  <a:schemeClr val="accent6"/>
                </a:solidFill>
                <a:latin typeface="+mn-lt"/>
                <a:cs typeface="Arial" panose="020B0604020202020204" pitchFamily="34" charset="0"/>
              </a:rPr>
              <a:t>In closing</a:t>
            </a:r>
          </a:p>
        </p:txBody>
      </p:sp>
      <p:sp>
        <p:nvSpPr>
          <p:cNvPr id="12" name="Content Placeholder 2"/>
          <p:cNvSpPr>
            <a:spLocks noGrp="1"/>
          </p:cNvSpPr>
          <p:nvPr>
            <p:ph idx="1" hasCustomPrompt="1"/>
          </p:nvPr>
        </p:nvSpPr>
        <p:spPr bwMode="gray">
          <a:xfrm>
            <a:off x="557929" y="1767532"/>
            <a:ext cx="8588453" cy="3977640"/>
          </a:xfrm>
        </p:spPr>
        <p:txBody>
          <a:bodyPr/>
          <a:lstStyle>
            <a:lvl1pPr>
              <a:buClrTx/>
              <a:defRPr sz="1800" b="1" cap="none" baseline="0">
                <a:solidFill>
                  <a:schemeClr val="tx2"/>
                </a:solidFill>
              </a:defRPr>
            </a:lvl1pPr>
            <a:lvl2pPr marL="0" indent="0">
              <a:buClrTx/>
              <a:buFontTx/>
              <a:buNone/>
              <a:defRPr baseline="0">
                <a:solidFill>
                  <a:schemeClr val="tx2"/>
                </a:solidFill>
              </a:defRPr>
            </a:lvl2pPr>
            <a:lvl3pPr marL="173038" indent="-173038">
              <a:buClrTx/>
              <a:buFont typeface="Arial" panose="020B0604020202020204" pitchFamily="34" charset="0"/>
              <a:buChar char="•"/>
              <a:defRPr baseline="0">
                <a:solidFill>
                  <a:schemeClr val="tx2"/>
                </a:solidFill>
              </a:defRPr>
            </a:lvl3pPr>
            <a:lvl4pPr marL="347663" indent="-174625">
              <a:buClrTx/>
              <a:buFont typeface="Arial" panose="020B0604020202020204" pitchFamily="34" charset="0"/>
              <a:buChar char="–"/>
              <a:defRPr>
                <a:solidFill>
                  <a:schemeClr val="tx2"/>
                </a:solidFill>
              </a:defRPr>
            </a:lvl4pPr>
            <a:lvl5pPr marL="509588" indent="-161925">
              <a:buClrTx/>
              <a:buFont typeface="Arial" panose="020B0604020202020204" pitchFamily="34" charset="0"/>
              <a:buChar char="•"/>
              <a:defRPr baseline="0">
                <a:solidFill>
                  <a:schemeClr val="tx2"/>
                </a:solidFill>
              </a:defRPr>
            </a:lvl5pPr>
            <a:lvl6pPr marL="682625" indent="-173038">
              <a:buClrTx/>
              <a:buFont typeface="Arial" panose="020B0604020202020204" pitchFamily="34" charset="0"/>
              <a:buChar char="–"/>
              <a:defRPr/>
            </a:lvl6pPr>
            <a:lvl7pPr marL="857250" indent="-174625">
              <a:buClrTx/>
              <a:buFont typeface="Arial" panose="020B0604020202020204" pitchFamily="34" charset="0"/>
              <a:buChar char="•"/>
              <a:defRPr/>
            </a:lvl7pPr>
            <a:lvl8pPr marL="1030288" indent="-173038">
              <a:buClrTx/>
              <a:buFont typeface="Arial" panose="020B0604020202020204" pitchFamily="34" charset="0"/>
              <a:buChar char="–"/>
              <a:defRPr/>
            </a:lvl8pPr>
            <a:lvl9pPr marL="1203325" indent="-173038">
              <a:buClrTx/>
              <a:buFont typeface="Arial" panose="020B0604020202020204" pitchFamily="34" charset="0"/>
              <a:buChar char="•"/>
              <a:defRPr/>
            </a:lvl9pPr>
          </a:lstStyle>
          <a:p>
            <a:pPr lvl="0"/>
            <a:r>
              <a:rPr lang="en-US"/>
              <a:t>Click to add Header</a:t>
            </a:r>
          </a:p>
          <a:p>
            <a:pPr lvl="1"/>
            <a:r>
              <a:rPr lang="en-US"/>
              <a:t>Body text</a:t>
            </a:r>
          </a:p>
          <a:p>
            <a:pPr lvl="2"/>
            <a:r>
              <a:rPr lang="en-US"/>
              <a:t>First-level bullet</a:t>
            </a:r>
          </a:p>
          <a:p>
            <a:pPr lvl="3"/>
            <a:r>
              <a:rPr lang="en-US"/>
              <a:t>Second-level bullet</a:t>
            </a:r>
          </a:p>
          <a:p>
            <a:pPr lvl="4"/>
            <a:r>
              <a:rPr lang="en-US"/>
              <a:t>Third-level bullet</a:t>
            </a:r>
          </a:p>
          <a:p>
            <a:pPr lvl="5"/>
            <a:r>
              <a:rPr lang="en-US"/>
              <a:t>Fourth-level bullet</a:t>
            </a:r>
          </a:p>
          <a:p>
            <a:pPr lvl="6"/>
            <a:r>
              <a:rPr lang="en-US"/>
              <a:t>Fifth-level bullet</a:t>
            </a:r>
          </a:p>
          <a:p>
            <a:pPr lvl="7"/>
            <a:r>
              <a:rPr lang="en-US"/>
              <a:t>Sixth-level bullet</a:t>
            </a:r>
          </a:p>
          <a:p>
            <a:pPr lvl="8"/>
            <a:r>
              <a:rPr lang="en-US"/>
              <a:t>Seventh-level bullet</a:t>
            </a:r>
          </a:p>
        </p:txBody>
      </p:sp>
    </p:spTree>
    <p:extLst>
      <p:ext uri="{BB962C8B-B14F-4D97-AF65-F5344CB8AC3E}">
        <p14:creationId xmlns:p14="http://schemas.microsoft.com/office/powerpoint/2010/main" val="1397723161"/>
      </p:ext>
    </p:extLst>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tx2"/>
                </a:solidFill>
              </a:defRPr>
            </a:lvl1pPr>
          </a:lstStyle>
          <a:p>
            <a:r>
              <a:rPr lang="en-US"/>
              <a:t>Click to add title</a:t>
            </a:r>
          </a:p>
        </p:txBody>
      </p:sp>
    </p:spTree>
    <p:extLst>
      <p:ext uri="{BB962C8B-B14F-4D97-AF65-F5344CB8AC3E}">
        <p14:creationId xmlns:p14="http://schemas.microsoft.com/office/powerpoint/2010/main" val="2793383396"/>
      </p:ext>
    </p:extLst>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violet">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65139F72-CEC0-495F-8477-192D60A880E2}"/>
              </a:ext>
            </a:extLst>
          </p:cNvPr>
          <p:cNvSpPr/>
          <p:nvPr userDrawn="1"/>
        </p:nvSpPr>
        <p:spPr>
          <a:xfrm>
            <a:off x="-1" y="0"/>
            <a:ext cx="1219200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a:latin typeface="+mn-lt"/>
              <a:cs typeface="Arial" panose="020B0604020202020204" pitchFamily="34" charset="0"/>
            </a:endParaRPr>
          </a:p>
        </p:txBody>
      </p:sp>
      <p:sp>
        <p:nvSpPr>
          <p:cNvPr id="3" name="Content Placeholder 8">
            <a:extLst>
              <a:ext uri="{FF2B5EF4-FFF2-40B4-BE49-F238E27FC236}">
                <a16:creationId xmlns:a16="http://schemas.microsoft.com/office/drawing/2014/main" id="{935A177A-64AC-49B1-9D97-25A4DB841CAD}"/>
              </a:ext>
            </a:extLst>
          </p:cNvPr>
          <p:cNvSpPr txBox="1"/>
          <p:nvPr userDrawn="1"/>
        </p:nvSpPr>
        <p:spPr>
          <a:xfrm>
            <a:off x="557930" y="6376946"/>
            <a:ext cx="352459" cy="228600"/>
          </a:xfrm>
          <a:prstGeom prst="rect">
            <a:avLst/>
          </a:prstGeom>
        </p:spPr>
        <p:txBody>
          <a:bodyPr lIns="0" rIns="0" anchor="ctr"/>
          <a:lstStyle>
            <a:lvl1pPr marL="0" indent="0" algn="l" defTabSz="914400" rtl="0" eaLnBrk="1" latinLnBrk="0" hangingPunct="1">
              <a:spcBef>
                <a:spcPts val="600"/>
              </a:spcBef>
              <a:spcAft>
                <a:spcPct val="0"/>
              </a:spcAft>
              <a:buClrTx/>
              <a:buFontTx/>
              <a:buNone/>
              <a:tabLst>
                <a:tab pos="1201738" algn="l"/>
              </a:tabLst>
              <a:defRPr sz="800" b="0" i="0" kern="1200">
                <a:solidFill>
                  <a:schemeClr val="tx2"/>
                </a:solidFill>
                <a:latin typeface="Open Sans"/>
                <a:ea typeface="+mn-ea"/>
                <a:cs typeface="Open Sans"/>
              </a:defRPr>
            </a:lvl1pPr>
            <a:lvl2pPr marL="200025" indent="-200025" algn="l" defTabSz="914400" rtl="0" eaLnBrk="1" latinLnBrk="0" hangingPunct="1">
              <a:spcBef>
                <a:spcPts val="600"/>
              </a:spcBef>
              <a:spcAft>
                <a:spcPct val="0"/>
              </a:spcAft>
              <a:buClrTx/>
              <a:buFont typeface="Arial" panose="020B0604020202020204" pitchFamily="34" charset="0"/>
              <a:buChar char="•"/>
              <a:tabLst>
                <a:tab pos="1201738" algn="l"/>
              </a:tabLst>
              <a:defRPr sz="1600" b="0" i="0" kern="1200">
                <a:solidFill>
                  <a:schemeClr val="tx2"/>
                </a:solidFill>
                <a:latin typeface="Open Sans Light"/>
                <a:ea typeface="+mn-ea"/>
                <a:cs typeface="Open Sans Light"/>
              </a:defRPr>
            </a:lvl2pPr>
            <a:lvl3pPr marL="398463" indent="-200025" algn="l" defTabSz="914400" rtl="0" eaLnBrk="1" latinLnBrk="0" hangingPunct="1">
              <a:spcBef>
                <a:spcPts val="600"/>
              </a:spcBef>
              <a:spcAft>
                <a:spcPct val="0"/>
              </a:spcAft>
              <a:buClrTx/>
              <a:buFont typeface="Lucida Grande"/>
              <a:buChar char="−"/>
              <a:tabLst>
                <a:tab pos="1201738" algn="l"/>
              </a:tabLst>
              <a:defRPr sz="1600" b="0" i="0" kern="1200">
                <a:solidFill>
                  <a:schemeClr val="tx2"/>
                </a:solidFill>
                <a:latin typeface="Open Sans Light"/>
                <a:ea typeface="+mn-ea"/>
                <a:cs typeface="Open Sans Light"/>
              </a:defRPr>
            </a:lvl3pPr>
            <a:lvl4pPr marL="622300" indent="-200025" algn="l" defTabSz="914400" rtl="0" eaLnBrk="1" latinLnBrk="0" hangingPunct="1">
              <a:spcBef>
                <a:spcPts val="600"/>
              </a:spcBef>
              <a:spcAft>
                <a:spcPct val="0"/>
              </a:spcAft>
              <a:buClrTx/>
              <a:buFont typeface="Arial" panose="020B0604020202020204" pitchFamily="34" charset="0"/>
              <a:buChar char="•"/>
              <a:tabLst>
                <a:tab pos="1201738" algn="l"/>
              </a:tabLst>
              <a:defRPr sz="1600" b="0" i="0" kern="1200">
                <a:solidFill>
                  <a:schemeClr val="tx2"/>
                </a:solidFill>
                <a:latin typeface="Open Sans Light"/>
                <a:ea typeface="+mn-ea"/>
                <a:cs typeface="Open Sans Light"/>
              </a:defRPr>
            </a:lvl4pPr>
            <a:lvl5pPr marL="806450" indent="-182563" algn="l" defTabSz="914400" rtl="0" eaLnBrk="1" latinLnBrk="0" hangingPunct="1">
              <a:spcBef>
                <a:spcPts val="600"/>
              </a:spcBef>
              <a:spcAft>
                <a:spcPct val="0"/>
              </a:spcAft>
              <a:buClrTx/>
              <a:buFont typeface="Lucida Grande"/>
              <a:buChar char="−"/>
              <a:tabLst>
                <a:tab pos="1201738" algn="l"/>
              </a:tabLst>
              <a:defRPr sz="1600" b="0" i="0" kern="1200">
                <a:solidFill>
                  <a:schemeClr val="tx2"/>
                </a:solidFill>
                <a:latin typeface="Open Sans Light"/>
                <a:ea typeface="+mn-ea"/>
                <a:cs typeface="Open Sans Light"/>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l"/>
            <a:fld id="{38743595-4496-5147-A886-7D133864DF76}" type="slidenum">
              <a:rPr lang="en-US" sz="1000" b="1" smtClean="0">
                <a:solidFill>
                  <a:schemeClr val="bg1"/>
                </a:solidFill>
                <a:latin typeface="+mn-lt"/>
                <a:ea typeface="Open Sans" panose="020B0606030504020204" pitchFamily="34" charset="0"/>
                <a:cs typeface="Arial" panose="020B0604020202020204" pitchFamily="34" charset="0"/>
              </a:rPr>
              <a:pPr algn="l"/>
              <a:t>‹#›</a:t>
            </a:fld>
            <a:endParaRPr lang="en-US" sz="1000" b="1">
              <a:solidFill>
                <a:schemeClr val="bg1"/>
              </a:solidFill>
              <a:latin typeface="+mn-lt"/>
              <a:ea typeface="Open Sans" panose="020B0606030504020204" pitchFamily="34" charset="0"/>
              <a:cs typeface="Arial" panose="020B0604020202020204" pitchFamily="34" charset="0"/>
            </a:endParaRPr>
          </a:p>
        </p:txBody>
      </p:sp>
      <p:sp>
        <p:nvSpPr>
          <p:cNvPr id="4" name="Content Placeholder 8">
            <a:extLst>
              <a:ext uri="{FF2B5EF4-FFF2-40B4-BE49-F238E27FC236}">
                <a16:creationId xmlns:a16="http://schemas.microsoft.com/office/drawing/2014/main" id="{F35D44D1-CF2C-4331-B380-083F7ABF73CB}"/>
              </a:ext>
            </a:extLst>
          </p:cNvPr>
          <p:cNvSpPr txBox="1"/>
          <p:nvPr userDrawn="1"/>
        </p:nvSpPr>
        <p:spPr>
          <a:xfrm>
            <a:off x="859760" y="6376946"/>
            <a:ext cx="3860217" cy="228600"/>
          </a:xfrm>
          <a:prstGeom prst="rect">
            <a:avLst/>
          </a:prstGeom>
        </p:spPr>
        <p:txBody>
          <a:bodyPr lIns="0" tIns="0" rIns="0" bIns="0" anchor="ctr"/>
          <a:lstStyle>
            <a:lvl1pPr marL="0" indent="0" algn="l" defTabSz="914400" rtl="0" eaLnBrk="1" latinLnBrk="0" hangingPunct="1">
              <a:spcBef>
                <a:spcPts val="600"/>
              </a:spcBef>
              <a:spcAft>
                <a:spcPct val="0"/>
              </a:spcAft>
              <a:buClrTx/>
              <a:buFontTx/>
              <a:buNone/>
              <a:tabLst>
                <a:tab pos="1201738" algn="l"/>
              </a:tabLst>
              <a:defRPr sz="800" b="0" i="0" kern="1200">
                <a:solidFill>
                  <a:schemeClr val="tx2"/>
                </a:solidFill>
                <a:latin typeface="Open Sans"/>
                <a:ea typeface="+mn-ea"/>
                <a:cs typeface="Open Sans"/>
              </a:defRPr>
            </a:lvl1pPr>
            <a:lvl2pPr marL="200025" indent="-200025" algn="l" defTabSz="914400" rtl="0" eaLnBrk="1" latinLnBrk="0" hangingPunct="1">
              <a:spcBef>
                <a:spcPts val="600"/>
              </a:spcBef>
              <a:spcAft>
                <a:spcPct val="0"/>
              </a:spcAft>
              <a:buClrTx/>
              <a:buFont typeface="Arial" panose="020B0604020202020204" pitchFamily="34" charset="0"/>
              <a:buChar char="•"/>
              <a:tabLst>
                <a:tab pos="1201738" algn="l"/>
              </a:tabLst>
              <a:defRPr sz="1600" b="0" i="0" kern="1200">
                <a:solidFill>
                  <a:schemeClr val="tx2"/>
                </a:solidFill>
                <a:latin typeface="Open Sans Light"/>
                <a:ea typeface="+mn-ea"/>
                <a:cs typeface="Open Sans Light"/>
              </a:defRPr>
            </a:lvl2pPr>
            <a:lvl3pPr marL="398463" indent="-200025" algn="l" defTabSz="914400" rtl="0" eaLnBrk="1" latinLnBrk="0" hangingPunct="1">
              <a:spcBef>
                <a:spcPts val="600"/>
              </a:spcBef>
              <a:spcAft>
                <a:spcPct val="0"/>
              </a:spcAft>
              <a:buClrTx/>
              <a:buFont typeface="Lucida Grande"/>
              <a:buChar char="−"/>
              <a:tabLst>
                <a:tab pos="1201738" algn="l"/>
              </a:tabLst>
              <a:defRPr sz="1600" b="0" i="0" kern="1200">
                <a:solidFill>
                  <a:schemeClr val="tx2"/>
                </a:solidFill>
                <a:latin typeface="Open Sans Light"/>
                <a:ea typeface="+mn-ea"/>
                <a:cs typeface="Open Sans Light"/>
              </a:defRPr>
            </a:lvl3pPr>
            <a:lvl4pPr marL="622300" indent="-200025" algn="l" defTabSz="914400" rtl="0" eaLnBrk="1" latinLnBrk="0" hangingPunct="1">
              <a:spcBef>
                <a:spcPts val="600"/>
              </a:spcBef>
              <a:spcAft>
                <a:spcPct val="0"/>
              </a:spcAft>
              <a:buClrTx/>
              <a:buFont typeface="Arial" panose="020B0604020202020204" pitchFamily="34" charset="0"/>
              <a:buChar char="•"/>
              <a:tabLst>
                <a:tab pos="1201738" algn="l"/>
              </a:tabLst>
              <a:defRPr sz="1600" b="0" i="0" kern="1200">
                <a:solidFill>
                  <a:schemeClr val="tx2"/>
                </a:solidFill>
                <a:latin typeface="Open Sans Light"/>
                <a:ea typeface="+mn-ea"/>
                <a:cs typeface="Open Sans Light"/>
              </a:defRPr>
            </a:lvl4pPr>
            <a:lvl5pPr marL="806450" indent="-182563" algn="l" defTabSz="914400" rtl="0" eaLnBrk="1" latinLnBrk="0" hangingPunct="1">
              <a:spcBef>
                <a:spcPts val="600"/>
              </a:spcBef>
              <a:spcAft>
                <a:spcPct val="0"/>
              </a:spcAft>
              <a:buClrTx/>
              <a:buFont typeface="Lucida Grande"/>
              <a:buChar char="−"/>
              <a:tabLst>
                <a:tab pos="1201738" algn="l"/>
              </a:tabLst>
              <a:defRPr sz="1600" b="0" i="0" kern="1200">
                <a:solidFill>
                  <a:schemeClr val="tx2"/>
                </a:solidFill>
                <a:latin typeface="Open Sans Light"/>
                <a:ea typeface="+mn-ea"/>
                <a:cs typeface="Open Sans Light"/>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lvl="0"/>
            <a:r>
              <a:rPr lang="en-US" sz="800" b="0" i="0" kern="1200">
                <a:solidFill>
                  <a:schemeClr val="bg1"/>
                </a:solidFill>
                <a:latin typeface="+mn-lt"/>
                <a:ea typeface="+mn-ea"/>
                <a:cs typeface="Arial" panose="020B0604020202020204" pitchFamily="34" charset="0"/>
              </a:rPr>
              <a:t>©2020 Aetna Inc.</a:t>
            </a:r>
          </a:p>
        </p:txBody>
      </p:sp>
      <p:sp>
        <p:nvSpPr>
          <p:cNvPr id="2" name="Title 1"/>
          <p:cNvSpPr>
            <a:spLocks noGrp="1"/>
          </p:cNvSpPr>
          <p:nvPr>
            <p:ph type="title" hasCustomPrompt="1"/>
          </p:nvPr>
        </p:nvSpPr>
        <p:spPr/>
        <p:txBody>
          <a:bodyPr/>
          <a:lstStyle>
            <a:lvl1pPr>
              <a:defRPr>
                <a:solidFill>
                  <a:schemeClr val="bg1"/>
                </a:solidFill>
              </a:defRPr>
            </a:lvl1pPr>
          </a:lstStyle>
          <a:p>
            <a:r>
              <a:rPr lang="en-US"/>
              <a:t>Click to add title</a:t>
            </a:r>
          </a:p>
        </p:txBody>
      </p:sp>
      <p:sp>
        <p:nvSpPr>
          <p:cNvPr id="13" name="Freeform 5"/>
          <p:cNvSpPr>
            <a:spLocks noEditPoints="1"/>
          </p:cNvSpPr>
          <p:nvPr userDrawn="1"/>
        </p:nvSpPr>
        <p:spPr bwMode="auto">
          <a:xfrm>
            <a:off x="10687822" y="6352940"/>
            <a:ext cx="932645" cy="180538"/>
          </a:xfrm>
          <a:custGeom>
            <a:avLst/>
            <a:gdLst>
              <a:gd name="T0" fmla="*/ 657 w 759"/>
              <a:gd name="T1" fmla="*/ 27 h 144"/>
              <a:gd name="T2" fmla="*/ 649 w 759"/>
              <a:gd name="T3" fmla="*/ 50 h 144"/>
              <a:gd name="T4" fmla="*/ 664 w 759"/>
              <a:gd name="T5" fmla="*/ 74 h 144"/>
              <a:gd name="T6" fmla="*/ 705 w 759"/>
              <a:gd name="T7" fmla="*/ 142 h 144"/>
              <a:gd name="T8" fmla="*/ 641 w 759"/>
              <a:gd name="T9" fmla="*/ 108 h 144"/>
              <a:gd name="T10" fmla="*/ 669 w 759"/>
              <a:gd name="T11" fmla="*/ 121 h 144"/>
              <a:gd name="T12" fmla="*/ 326 w 759"/>
              <a:gd name="T13" fmla="*/ 95 h 144"/>
              <a:gd name="T14" fmla="*/ 392 w 759"/>
              <a:gd name="T15" fmla="*/ 60 h 144"/>
              <a:gd name="T16" fmla="*/ 268 w 759"/>
              <a:gd name="T17" fmla="*/ 74 h 144"/>
              <a:gd name="T18" fmla="*/ 180 w 759"/>
              <a:gd name="T19" fmla="*/ 33 h 144"/>
              <a:gd name="T20" fmla="*/ 233 w 759"/>
              <a:gd name="T21" fmla="*/ 72 h 144"/>
              <a:gd name="T22" fmla="*/ 170 w 759"/>
              <a:gd name="T23" fmla="*/ 108 h 144"/>
              <a:gd name="T24" fmla="*/ 267 w 759"/>
              <a:gd name="T25" fmla="*/ 110 h 144"/>
              <a:gd name="T26" fmla="*/ 350 w 759"/>
              <a:gd name="T27" fmla="*/ 144 h 144"/>
              <a:gd name="T28" fmla="*/ 356 w 759"/>
              <a:gd name="T29" fmla="*/ 121 h 144"/>
              <a:gd name="T30" fmla="*/ 227 w 759"/>
              <a:gd name="T31" fmla="*/ 93 h 144"/>
              <a:gd name="T32" fmla="*/ 222 w 759"/>
              <a:gd name="T33" fmla="*/ 122 h 144"/>
              <a:gd name="T34" fmla="*/ 358 w 759"/>
              <a:gd name="T35" fmla="*/ 60 h 144"/>
              <a:gd name="T36" fmla="*/ 592 w 759"/>
              <a:gd name="T37" fmla="*/ 90 h 144"/>
              <a:gd name="T38" fmla="*/ 489 w 759"/>
              <a:gd name="T39" fmla="*/ 30 h 144"/>
              <a:gd name="T40" fmla="*/ 527 w 759"/>
              <a:gd name="T41" fmla="*/ 142 h 144"/>
              <a:gd name="T42" fmla="*/ 539 w 759"/>
              <a:gd name="T43" fmla="*/ 50 h 144"/>
              <a:gd name="T44" fmla="*/ 556 w 759"/>
              <a:gd name="T45" fmla="*/ 142 h 144"/>
              <a:gd name="T46" fmla="*/ 473 w 759"/>
              <a:gd name="T47" fmla="*/ 117 h 144"/>
              <a:gd name="T48" fmla="*/ 413 w 759"/>
              <a:gd name="T49" fmla="*/ 108 h 144"/>
              <a:gd name="T50" fmla="*/ 401 w 759"/>
              <a:gd name="T51" fmla="*/ 35 h 144"/>
              <a:gd name="T52" fmla="*/ 449 w 759"/>
              <a:gd name="T53" fmla="*/ 30 h 144"/>
              <a:gd name="T54" fmla="*/ 448 w 759"/>
              <a:gd name="T55" fmla="*/ 54 h 144"/>
              <a:gd name="T56" fmla="*/ 473 w 759"/>
              <a:gd name="T57" fmla="*/ 117 h 144"/>
              <a:gd name="T58" fmla="*/ 79 w 759"/>
              <a:gd name="T59" fmla="*/ 43 h 144"/>
              <a:gd name="T60" fmla="*/ 125 w 759"/>
              <a:gd name="T61" fmla="*/ 22 h 144"/>
              <a:gd name="T62" fmla="*/ 79 w 759"/>
              <a:gd name="T63" fmla="*/ 144 h 144"/>
              <a:gd name="T64" fmla="*/ 32 w 759"/>
              <a:gd name="T65" fmla="*/ 22 h 144"/>
              <a:gd name="T66" fmla="*/ 730 w 759"/>
              <a:gd name="T67" fmla="*/ 27 h 144"/>
              <a:gd name="T68" fmla="*/ 723 w 759"/>
              <a:gd name="T69" fmla="*/ 51 h 144"/>
              <a:gd name="T70" fmla="*/ 711 w 759"/>
              <a:gd name="T71" fmla="*/ 31 h 144"/>
              <a:gd name="T72" fmla="*/ 741 w 759"/>
              <a:gd name="T73" fmla="*/ 27 h 144"/>
              <a:gd name="T74" fmla="*/ 747 w 759"/>
              <a:gd name="T75" fmla="*/ 46 h 144"/>
              <a:gd name="T76" fmla="*/ 759 w 759"/>
              <a:gd name="T77" fmla="*/ 27 h 144"/>
              <a:gd name="T78" fmla="*/ 755 w 759"/>
              <a:gd name="T79" fmla="*/ 42 h 144"/>
              <a:gd name="T80" fmla="*/ 752 w 759"/>
              <a:gd name="T81" fmla="*/ 41 h 144"/>
              <a:gd name="T82" fmla="*/ 742 w 759"/>
              <a:gd name="T83" fmla="*/ 41 h 144"/>
              <a:gd name="T84" fmla="*/ 739 w 759"/>
              <a:gd name="T85" fmla="*/ 42 h 144"/>
              <a:gd name="T86" fmla="*/ 735 w 759"/>
              <a:gd name="T87" fmla="*/ 2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59" h="144">
                <a:moveTo>
                  <a:pt x="704" y="110"/>
                </a:moveTo>
                <a:cubicBezTo>
                  <a:pt x="704" y="100"/>
                  <a:pt x="705" y="86"/>
                  <a:pt x="705" y="69"/>
                </a:cubicBezTo>
                <a:cubicBezTo>
                  <a:pt x="705" y="38"/>
                  <a:pt x="692" y="27"/>
                  <a:pt x="657" y="27"/>
                </a:cubicBezTo>
                <a:cubicBezTo>
                  <a:pt x="640" y="27"/>
                  <a:pt x="625" y="29"/>
                  <a:pt x="616" y="33"/>
                </a:cubicBezTo>
                <a:cubicBezTo>
                  <a:pt x="618" y="58"/>
                  <a:pt x="618" y="58"/>
                  <a:pt x="618" y="58"/>
                </a:cubicBezTo>
                <a:cubicBezTo>
                  <a:pt x="626" y="54"/>
                  <a:pt x="637" y="50"/>
                  <a:pt x="649" y="50"/>
                </a:cubicBezTo>
                <a:cubicBezTo>
                  <a:pt x="665" y="50"/>
                  <a:pt x="669" y="56"/>
                  <a:pt x="669" y="72"/>
                </a:cubicBezTo>
                <a:cubicBezTo>
                  <a:pt x="669" y="74"/>
                  <a:pt x="669" y="74"/>
                  <a:pt x="669" y="74"/>
                </a:cubicBezTo>
                <a:cubicBezTo>
                  <a:pt x="668" y="74"/>
                  <a:pt x="665" y="74"/>
                  <a:pt x="664" y="74"/>
                </a:cubicBezTo>
                <a:cubicBezTo>
                  <a:pt x="624" y="74"/>
                  <a:pt x="606" y="86"/>
                  <a:pt x="606" y="108"/>
                </a:cubicBezTo>
                <a:cubicBezTo>
                  <a:pt x="606" y="131"/>
                  <a:pt x="618" y="144"/>
                  <a:pt x="650" y="144"/>
                </a:cubicBezTo>
                <a:cubicBezTo>
                  <a:pt x="667" y="144"/>
                  <a:pt x="684" y="142"/>
                  <a:pt x="705" y="142"/>
                </a:cubicBezTo>
                <a:cubicBezTo>
                  <a:pt x="704" y="133"/>
                  <a:pt x="704" y="120"/>
                  <a:pt x="704" y="110"/>
                </a:cubicBezTo>
                <a:close/>
                <a:moveTo>
                  <a:pt x="658" y="122"/>
                </a:moveTo>
                <a:cubicBezTo>
                  <a:pt x="646" y="122"/>
                  <a:pt x="641" y="118"/>
                  <a:pt x="641" y="108"/>
                </a:cubicBezTo>
                <a:cubicBezTo>
                  <a:pt x="641" y="99"/>
                  <a:pt x="648" y="93"/>
                  <a:pt x="664" y="93"/>
                </a:cubicBezTo>
                <a:cubicBezTo>
                  <a:pt x="666" y="93"/>
                  <a:pt x="667" y="93"/>
                  <a:pt x="669" y="93"/>
                </a:cubicBezTo>
                <a:cubicBezTo>
                  <a:pt x="669" y="103"/>
                  <a:pt x="668" y="114"/>
                  <a:pt x="669" y="121"/>
                </a:cubicBezTo>
                <a:cubicBezTo>
                  <a:pt x="666" y="122"/>
                  <a:pt x="662" y="122"/>
                  <a:pt x="658" y="122"/>
                </a:cubicBezTo>
                <a:close/>
                <a:moveTo>
                  <a:pt x="356" y="121"/>
                </a:moveTo>
                <a:cubicBezTo>
                  <a:pt x="336" y="121"/>
                  <a:pt x="326" y="111"/>
                  <a:pt x="326" y="95"/>
                </a:cubicBezTo>
                <a:cubicBezTo>
                  <a:pt x="326" y="94"/>
                  <a:pt x="326" y="94"/>
                  <a:pt x="326" y="94"/>
                </a:cubicBezTo>
                <a:cubicBezTo>
                  <a:pt x="329" y="95"/>
                  <a:pt x="336" y="95"/>
                  <a:pt x="340" y="95"/>
                </a:cubicBezTo>
                <a:cubicBezTo>
                  <a:pt x="375" y="95"/>
                  <a:pt x="392" y="84"/>
                  <a:pt x="392" y="60"/>
                </a:cubicBezTo>
                <a:cubicBezTo>
                  <a:pt x="392" y="40"/>
                  <a:pt x="378" y="27"/>
                  <a:pt x="346" y="27"/>
                </a:cubicBezTo>
                <a:cubicBezTo>
                  <a:pt x="307" y="27"/>
                  <a:pt x="292" y="44"/>
                  <a:pt x="288" y="75"/>
                </a:cubicBezTo>
                <a:cubicBezTo>
                  <a:pt x="283" y="75"/>
                  <a:pt x="277" y="74"/>
                  <a:pt x="268" y="74"/>
                </a:cubicBezTo>
                <a:cubicBezTo>
                  <a:pt x="268" y="73"/>
                  <a:pt x="268" y="71"/>
                  <a:pt x="268" y="69"/>
                </a:cubicBezTo>
                <a:cubicBezTo>
                  <a:pt x="268" y="38"/>
                  <a:pt x="255" y="27"/>
                  <a:pt x="221" y="27"/>
                </a:cubicBezTo>
                <a:cubicBezTo>
                  <a:pt x="204" y="27"/>
                  <a:pt x="189" y="29"/>
                  <a:pt x="180" y="33"/>
                </a:cubicBezTo>
                <a:cubicBezTo>
                  <a:pt x="181" y="58"/>
                  <a:pt x="181" y="58"/>
                  <a:pt x="181" y="58"/>
                </a:cubicBezTo>
                <a:cubicBezTo>
                  <a:pt x="189" y="54"/>
                  <a:pt x="201" y="50"/>
                  <a:pt x="212" y="50"/>
                </a:cubicBezTo>
                <a:cubicBezTo>
                  <a:pt x="228" y="50"/>
                  <a:pt x="233" y="56"/>
                  <a:pt x="233" y="72"/>
                </a:cubicBezTo>
                <a:cubicBezTo>
                  <a:pt x="233" y="74"/>
                  <a:pt x="233" y="74"/>
                  <a:pt x="233" y="74"/>
                </a:cubicBezTo>
                <a:cubicBezTo>
                  <a:pt x="232" y="74"/>
                  <a:pt x="229" y="74"/>
                  <a:pt x="227" y="74"/>
                </a:cubicBezTo>
                <a:cubicBezTo>
                  <a:pt x="188" y="74"/>
                  <a:pt x="170" y="86"/>
                  <a:pt x="170" y="108"/>
                </a:cubicBezTo>
                <a:cubicBezTo>
                  <a:pt x="170" y="131"/>
                  <a:pt x="181" y="144"/>
                  <a:pt x="213" y="144"/>
                </a:cubicBezTo>
                <a:cubicBezTo>
                  <a:pt x="230" y="144"/>
                  <a:pt x="247" y="142"/>
                  <a:pt x="269" y="142"/>
                </a:cubicBezTo>
                <a:cubicBezTo>
                  <a:pt x="267" y="133"/>
                  <a:pt x="267" y="120"/>
                  <a:pt x="267" y="110"/>
                </a:cubicBezTo>
                <a:cubicBezTo>
                  <a:pt x="267" y="106"/>
                  <a:pt x="267" y="100"/>
                  <a:pt x="268" y="94"/>
                </a:cubicBezTo>
                <a:cubicBezTo>
                  <a:pt x="277" y="94"/>
                  <a:pt x="284" y="94"/>
                  <a:pt x="288" y="94"/>
                </a:cubicBezTo>
                <a:cubicBezTo>
                  <a:pt x="291" y="131"/>
                  <a:pt x="310" y="144"/>
                  <a:pt x="350" y="144"/>
                </a:cubicBezTo>
                <a:cubicBezTo>
                  <a:pt x="364" y="144"/>
                  <a:pt x="379" y="142"/>
                  <a:pt x="387" y="138"/>
                </a:cubicBezTo>
                <a:cubicBezTo>
                  <a:pt x="386" y="113"/>
                  <a:pt x="386" y="113"/>
                  <a:pt x="386" y="113"/>
                </a:cubicBezTo>
                <a:cubicBezTo>
                  <a:pt x="378" y="118"/>
                  <a:pt x="367" y="121"/>
                  <a:pt x="356" y="121"/>
                </a:cubicBezTo>
                <a:close/>
                <a:moveTo>
                  <a:pt x="222" y="122"/>
                </a:moveTo>
                <a:cubicBezTo>
                  <a:pt x="210" y="122"/>
                  <a:pt x="205" y="118"/>
                  <a:pt x="205" y="108"/>
                </a:cubicBezTo>
                <a:cubicBezTo>
                  <a:pt x="205" y="99"/>
                  <a:pt x="211" y="93"/>
                  <a:pt x="227" y="93"/>
                </a:cubicBezTo>
                <a:cubicBezTo>
                  <a:pt x="229" y="93"/>
                  <a:pt x="231" y="93"/>
                  <a:pt x="232" y="93"/>
                </a:cubicBezTo>
                <a:cubicBezTo>
                  <a:pt x="232" y="103"/>
                  <a:pt x="232" y="114"/>
                  <a:pt x="232" y="121"/>
                </a:cubicBezTo>
                <a:cubicBezTo>
                  <a:pt x="230" y="122"/>
                  <a:pt x="225" y="122"/>
                  <a:pt x="222" y="122"/>
                </a:cubicBezTo>
                <a:close/>
                <a:moveTo>
                  <a:pt x="325" y="75"/>
                </a:moveTo>
                <a:cubicBezTo>
                  <a:pt x="325" y="59"/>
                  <a:pt x="330" y="48"/>
                  <a:pt x="345" y="48"/>
                </a:cubicBezTo>
                <a:cubicBezTo>
                  <a:pt x="353" y="48"/>
                  <a:pt x="358" y="52"/>
                  <a:pt x="358" y="60"/>
                </a:cubicBezTo>
                <a:cubicBezTo>
                  <a:pt x="358" y="71"/>
                  <a:pt x="351" y="76"/>
                  <a:pt x="336" y="76"/>
                </a:cubicBezTo>
                <a:cubicBezTo>
                  <a:pt x="332" y="76"/>
                  <a:pt x="328" y="76"/>
                  <a:pt x="325" y="75"/>
                </a:cubicBezTo>
                <a:close/>
                <a:moveTo>
                  <a:pt x="592" y="90"/>
                </a:moveTo>
                <a:cubicBezTo>
                  <a:pt x="592" y="80"/>
                  <a:pt x="592" y="68"/>
                  <a:pt x="592" y="68"/>
                </a:cubicBezTo>
                <a:cubicBezTo>
                  <a:pt x="592" y="39"/>
                  <a:pt x="580" y="27"/>
                  <a:pt x="545" y="27"/>
                </a:cubicBezTo>
                <a:cubicBezTo>
                  <a:pt x="525" y="27"/>
                  <a:pt x="511" y="30"/>
                  <a:pt x="489" y="30"/>
                </a:cubicBezTo>
                <a:cubicBezTo>
                  <a:pt x="490" y="50"/>
                  <a:pt x="490" y="75"/>
                  <a:pt x="490" y="90"/>
                </a:cubicBezTo>
                <a:cubicBezTo>
                  <a:pt x="490" y="105"/>
                  <a:pt x="490" y="133"/>
                  <a:pt x="489" y="142"/>
                </a:cubicBezTo>
                <a:cubicBezTo>
                  <a:pt x="527" y="142"/>
                  <a:pt x="527" y="142"/>
                  <a:pt x="527" y="142"/>
                </a:cubicBezTo>
                <a:cubicBezTo>
                  <a:pt x="526" y="133"/>
                  <a:pt x="525" y="107"/>
                  <a:pt x="525" y="90"/>
                </a:cubicBezTo>
                <a:cubicBezTo>
                  <a:pt x="525" y="80"/>
                  <a:pt x="525" y="68"/>
                  <a:pt x="526" y="52"/>
                </a:cubicBezTo>
                <a:cubicBezTo>
                  <a:pt x="529" y="51"/>
                  <a:pt x="534" y="50"/>
                  <a:pt x="539" y="50"/>
                </a:cubicBezTo>
                <a:cubicBezTo>
                  <a:pt x="552" y="50"/>
                  <a:pt x="557" y="56"/>
                  <a:pt x="557" y="73"/>
                </a:cubicBezTo>
                <a:cubicBezTo>
                  <a:pt x="557" y="73"/>
                  <a:pt x="557" y="83"/>
                  <a:pt x="557" y="90"/>
                </a:cubicBezTo>
                <a:cubicBezTo>
                  <a:pt x="557" y="105"/>
                  <a:pt x="556" y="133"/>
                  <a:pt x="556" y="142"/>
                </a:cubicBezTo>
                <a:cubicBezTo>
                  <a:pt x="593" y="142"/>
                  <a:pt x="593" y="142"/>
                  <a:pt x="593" y="142"/>
                </a:cubicBezTo>
                <a:cubicBezTo>
                  <a:pt x="593" y="133"/>
                  <a:pt x="592" y="107"/>
                  <a:pt x="592" y="90"/>
                </a:cubicBezTo>
                <a:close/>
                <a:moveTo>
                  <a:pt x="473" y="117"/>
                </a:moveTo>
                <a:cubicBezTo>
                  <a:pt x="475" y="142"/>
                  <a:pt x="475" y="142"/>
                  <a:pt x="475" y="142"/>
                </a:cubicBezTo>
                <a:cubicBezTo>
                  <a:pt x="472" y="142"/>
                  <a:pt x="463" y="144"/>
                  <a:pt x="451" y="144"/>
                </a:cubicBezTo>
                <a:cubicBezTo>
                  <a:pt x="426" y="144"/>
                  <a:pt x="413" y="134"/>
                  <a:pt x="413" y="108"/>
                </a:cubicBezTo>
                <a:cubicBezTo>
                  <a:pt x="413" y="88"/>
                  <a:pt x="413" y="66"/>
                  <a:pt x="414" y="54"/>
                </a:cubicBezTo>
                <a:cubicBezTo>
                  <a:pt x="401" y="54"/>
                  <a:pt x="401" y="54"/>
                  <a:pt x="401" y="54"/>
                </a:cubicBezTo>
                <a:cubicBezTo>
                  <a:pt x="401" y="49"/>
                  <a:pt x="401" y="41"/>
                  <a:pt x="401" y="35"/>
                </a:cubicBezTo>
                <a:cubicBezTo>
                  <a:pt x="420" y="32"/>
                  <a:pt x="426" y="21"/>
                  <a:pt x="429" y="0"/>
                </a:cubicBezTo>
                <a:cubicBezTo>
                  <a:pt x="450" y="0"/>
                  <a:pt x="450" y="0"/>
                  <a:pt x="450" y="0"/>
                </a:cubicBezTo>
                <a:cubicBezTo>
                  <a:pt x="449" y="9"/>
                  <a:pt x="449" y="22"/>
                  <a:pt x="449" y="30"/>
                </a:cubicBezTo>
                <a:cubicBezTo>
                  <a:pt x="471" y="30"/>
                  <a:pt x="471" y="30"/>
                  <a:pt x="471" y="30"/>
                </a:cubicBezTo>
                <a:cubicBezTo>
                  <a:pt x="471" y="54"/>
                  <a:pt x="471" y="54"/>
                  <a:pt x="471" y="54"/>
                </a:cubicBezTo>
                <a:cubicBezTo>
                  <a:pt x="448" y="54"/>
                  <a:pt x="448" y="54"/>
                  <a:pt x="448" y="54"/>
                </a:cubicBezTo>
                <a:cubicBezTo>
                  <a:pt x="448" y="98"/>
                  <a:pt x="448" y="98"/>
                  <a:pt x="448" y="98"/>
                </a:cubicBezTo>
                <a:cubicBezTo>
                  <a:pt x="448" y="115"/>
                  <a:pt x="452" y="119"/>
                  <a:pt x="463" y="119"/>
                </a:cubicBezTo>
                <a:cubicBezTo>
                  <a:pt x="467" y="119"/>
                  <a:pt x="471" y="118"/>
                  <a:pt x="473" y="117"/>
                </a:cubicBezTo>
                <a:close/>
                <a:moveTo>
                  <a:pt x="45" y="16"/>
                </a:moveTo>
                <a:cubicBezTo>
                  <a:pt x="50" y="16"/>
                  <a:pt x="54" y="18"/>
                  <a:pt x="58" y="22"/>
                </a:cubicBezTo>
                <a:cubicBezTo>
                  <a:pt x="79" y="43"/>
                  <a:pt x="79" y="43"/>
                  <a:pt x="79" y="43"/>
                </a:cubicBezTo>
                <a:cubicBezTo>
                  <a:pt x="100" y="22"/>
                  <a:pt x="100" y="22"/>
                  <a:pt x="100" y="22"/>
                </a:cubicBezTo>
                <a:cubicBezTo>
                  <a:pt x="103" y="18"/>
                  <a:pt x="108" y="16"/>
                  <a:pt x="112" y="16"/>
                </a:cubicBezTo>
                <a:cubicBezTo>
                  <a:pt x="117" y="16"/>
                  <a:pt x="122" y="18"/>
                  <a:pt x="125" y="22"/>
                </a:cubicBezTo>
                <a:cubicBezTo>
                  <a:pt x="151" y="47"/>
                  <a:pt x="151" y="47"/>
                  <a:pt x="151" y="47"/>
                </a:cubicBezTo>
                <a:cubicBezTo>
                  <a:pt x="158" y="54"/>
                  <a:pt x="158" y="65"/>
                  <a:pt x="151" y="73"/>
                </a:cubicBezTo>
                <a:cubicBezTo>
                  <a:pt x="79" y="144"/>
                  <a:pt x="79" y="144"/>
                  <a:pt x="79" y="144"/>
                </a:cubicBezTo>
                <a:cubicBezTo>
                  <a:pt x="7" y="73"/>
                  <a:pt x="7" y="73"/>
                  <a:pt x="7" y="73"/>
                </a:cubicBezTo>
                <a:cubicBezTo>
                  <a:pt x="0" y="65"/>
                  <a:pt x="0" y="54"/>
                  <a:pt x="7" y="47"/>
                </a:cubicBezTo>
                <a:cubicBezTo>
                  <a:pt x="32" y="22"/>
                  <a:pt x="32" y="22"/>
                  <a:pt x="32" y="22"/>
                </a:cubicBezTo>
                <a:cubicBezTo>
                  <a:pt x="36" y="18"/>
                  <a:pt x="41" y="16"/>
                  <a:pt x="45" y="16"/>
                </a:cubicBezTo>
                <a:moveTo>
                  <a:pt x="711" y="27"/>
                </a:moveTo>
                <a:cubicBezTo>
                  <a:pt x="730" y="27"/>
                  <a:pt x="730" y="27"/>
                  <a:pt x="730" y="27"/>
                </a:cubicBezTo>
                <a:cubicBezTo>
                  <a:pt x="730" y="31"/>
                  <a:pt x="730" y="31"/>
                  <a:pt x="730" y="31"/>
                </a:cubicBezTo>
                <a:cubicBezTo>
                  <a:pt x="723" y="31"/>
                  <a:pt x="723" y="31"/>
                  <a:pt x="723" y="31"/>
                </a:cubicBezTo>
                <a:cubicBezTo>
                  <a:pt x="723" y="51"/>
                  <a:pt x="723" y="51"/>
                  <a:pt x="723" y="51"/>
                </a:cubicBezTo>
                <a:cubicBezTo>
                  <a:pt x="718" y="51"/>
                  <a:pt x="718" y="51"/>
                  <a:pt x="718" y="51"/>
                </a:cubicBezTo>
                <a:cubicBezTo>
                  <a:pt x="718" y="31"/>
                  <a:pt x="718" y="31"/>
                  <a:pt x="718" y="31"/>
                </a:cubicBezTo>
                <a:cubicBezTo>
                  <a:pt x="711" y="31"/>
                  <a:pt x="711" y="31"/>
                  <a:pt x="711" y="31"/>
                </a:cubicBezTo>
                <a:lnTo>
                  <a:pt x="711" y="27"/>
                </a:lnTo>
                <a:close/>
                <a:moveTo>
                  <a:pt x="735" y="27"/>
                </a:moveTo>
                <a:cubicBezTo>
                  <a:pt x="741" y="27"/>
                  <a:pt x="741" y="27"/>
                  <a:pt x="741" y="27"/>
                </a:cubicBezTo>
                <a:cubicBezTo>
                  <a:pt x="744" y="37"/>
                  <a:pt x="744" y="37"/>
                  <a:pt x="744" y="37"/>
                </a:cubicBezTo>
                <a:cubicBezTo>
                  <a:pt x="745" y="40"/>
                  <a:pt x="747" y="46"/>
                  <a:pt x="747" y="46"/>
                </a:cubicBezTo>
                <a:cubicBezTo>
                  <a:pt x="747" y="46"/>
                  <a:pt x="747" y="46"/>
                  <a:pt x="747" y="46"/>
                </a:cubicBezTo>
                <a:cubicBezTo>
                  <a:pt x="747" y="46"/>
                  <a:pt x="748" y="40"/>
                  <a:pt x="749" y="37"/>
                </a:cubicBezTo>
                <a:cubicBezTo>
                  <a:pt x="752" y="27"/>
                  <a:pt x="752" y="27"/>
                  <a:pt x="752" y="27"/>
                </a:cubicBezTo>
                <a:cubicBezTo>
                  <a:pt x="759" y="27"/>
                  <a:pt x="759" y="27"/>
                  <a:pt x="759" y="27"/>
                </a:cubicBezTo>
                <a:cubicBezTo>
                  <a:pt x="759" y="51"/>
                  <a:pt x="759" y="51"/>
                  <a:pt x="759" y="51"/>
                </a:cubicBezTo>
                <a:cubicBezTo>
                  <a:pt x="755" y="51"/>
                  <a:pt x="755" y="51"/>
                  <a:pt x="755" y="51"/>
                </a:cubicBezTo>
                <a:cubicBezTo>
                  <a:pt x="755" y="42"/>
                  <a:pt x="755" y="42"/>
                  <a:pt x="755" y="42"/>
                </a:cubicBezTo>
                <a:cubicBezTo>
                  <a:pt x="755" y="38"/>
                  <a:pt x="755" y="31"/>
                  <a:pt x="755" y="31"/>
                </a:cubicBezTo>
                <a:cubicBezTo>
                  <a:pt x="755" y="31"/>
                  <a:pt x="755" y="31"/>
                  <a:pt x="755" y="31"/>
                </a:cubicBezTo>
                <a:cubicBezTo>
                  <a:pt x="755" y="31"/>
                  <a:pt x="753" y="37"/>
                  <a:pt x="752" y="41"/>
                </a:cubicBezTo>
                <a:cubicBezTo>
                  <a:pt x="749" y="51"/>
                  <a:pt x="749" y="51"/>
                  <a:pt x="749" y="51"/>
                </a:cubicBezTo>
                <a:cubicBezTo>
                  <a:pt x="745" y="51"/>
                  <a:pt x="745" y="51"/>
                  <a:pt x="745" y="51"/>
                </a:cubicBezTo>
                <a:cubicBezTo>
                  <a:pt x="742" y="41"/>
                  <a:pt x="742" y="41"/>
                  <a:pt x="742" y="41"/>
                </a:cubicBezTo>
                <a:cubicBezTo>
                  <a:pt x="740" y="37"/>
                  <a:pt x="739" y="31"/>
                  <a:pt x="739" y="31"/>
                </a:cubicBezTo>
                <a:cubicBezTo>
                  <a:pt x="739" y="31"/>
                  <a:pt x="739" y="31"/>
                  <a:pt x="739" y="31"/>
                </a:cubicBezTo>
                <a:cubicBezTo>
                  <a:pt x="739" y="31"/>
                  <a:pt x="739" y="38"/>
                  <a:pt x="739" y="42"/>
                </a:cubicBezTo>
                <a:cubicBezTo>
                  <a:pt x="739" y="51"/>
                  <a:pt x="739" y="51"/>
                  <a:pt x="739" y="51"/>
                </a:cubicBezTo>
                <a:cubicBezTo>
                  <a:pt x="735" y="51"/>
                  <a:pt x="735" y="51"/>
                  <a:pt x="735" y="51"/>
                </a:cubicBezTo>
                <a:lnTo>
                  <a:pt x="735" y="2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2713211455"/>
      </p:ext>
    </p:extLst>
  </p:cSld>
  <p:clrMapOvr>
    <a:masterClrMapping/>
  </p:clrMapOv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13999123"/>
      </p:ext>
    </p:extLst>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sp>
        <p:nvSpPr>
          <p:cNvPr id="4" name="TextBox 3"/>
          <p:cNvSpPr txBox="1"/>
          <p:nvPr userDrawn="1"/>
        </p:nvSpPr>
        <p:spPr>
          <a:xfrm>
            <a:off x="3813933" y="2941079"/>
            <a:ext cx="4564136" cy="830997"/>
          </a:xfrm>
          <a:prstGeom prst="rect">
            <a:avLst/>
          </a:prstGeom>
          <a:noFill/>
        </p:spPr>
        <p:txBody>
          <a:bodyPr wrap="square" lIns="0" tIns="0" rIns="0" bIns="0" rtlCol="0" anchor="ctr">
            <a:spAutoFit/>
          </a:bodyPr>
          <a:lstStyle/>
          <a:p>
            <a:pPr algn="ctr"/>
            <a:r>
              <a:rPr lang="en-US" sz="5400" b="1">
                <a:solidFill>
                  <a:schemeClr val="accent2"/>
                </a:solidFill>
              </a:rPr>
              <a:t>Thank you</a:t>
            </a:r>
          </a:p>
        </p:txBody>
      </p:sp>
    </p:spTree>
    <p:extLst>
      <p:ext uri="{BB962C8B-B14F-4D97-AF65-F5344CB8AC3E}">
        <p14:creationId xmlns:p14="http://schemas.microsoft.com/office/powerpoint/2010/main" val="3909683522"/>
      </p:ext>
    </p:extLst>
  </p:cSld>
  <p:clrMapOvr>
    <a:masterClrMapping/>
  </p:clrMapOv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losing with Image">
    <p:spTree>
      <p:nvGrpSpPr>
        <p:cNvPr id="1" name=""/>
        <p:cNvGrpSpPr/>
        <p:nvPr/>
      </p:nvGrpSpPr>
      <p:grpSpPr>
        <a:xfrm>
          <a:off x="0" y="0"/>
          <a:ext cx="0" cy="0"/>
          <a:chOff x="0" y="0"/>
          <a:chExt cx="0" cy="0"/>
        </a:xfrm>
      </p:grpSpPr>
      <p:sp>
        <p:nvSpPr>
          <p:cNvPr id="3" name="Picture Placeholder 6">
            <a:extLst>
              <a:ext uri="{FF2B5EF4-FFF2-40B4-BE49-F238E27FC236}">
                <a16:creationId xmlns:a16="http://schemas.microsoft.com/office/drawing/2014/main" id="{AD57F1C3-026C-4E29-99D9-D207AB9AE851}"/>
              </a:ext>
            </a:extLst>
          </p:cNvPr>
          <p:cNvSpPr>
            <a:spLocks noGrp="1"/>
          </p:cNvSpPr>
          <p:nvPr>
            <p:ph type="pic" sz="quarter" idx="16" hasCustomPrompt="1"/>
          </p:nvPr>
        </p:nvSpPr>
        <p:spPr>
          <a:xfrm>
            <a:off x="1" y="0"/>
            <a:ext cx="12192000" cy="6858000"/>
          </a:xfrm>
          <a:prstGeom prst="rect">
            <a:avLst/>
          </a:prstGeom>
          <a:solidFill>
            <a:schemeClr val="bg1">
              <a:lumMod val="85000"/>
            </a:schemeClr>
          </a:solidFill>
        </p:spPr>
        <p:txBody>
          <a:bodyPr anchor="ctr"/>
          <a:lstStyle>
            <a:lvl1pPr marL="0" marR="0" indent="0" algn="ctr" defTabSz="457200" rtl="0" eaLnBrk="1" fontAlgn="auto" latinLnBrk="0" hangingPunct="1">
              <a:lnSpc>
                <a:spcPct val="100000"/>
              </a:lnSpc>
              <a:spcBef>
                <a:spcPct val="0"/>
              </a:spcBef>
              <a:spcAft>
                <a:spcPct val="0"/>
              </a:spcAft>
              <a:buClrTx/>
              <a:buSzTx/>
              <a:buFont typeface="Arial"/>
              <a:buNone/>
              <a:defRPr>
                <a:solidFill>
                  <a:schemeClr val="accent6"/>
                </a:solidFill>
                <a:latin typeface="+mn-lt"/>
              </a:defRPr>
            </a:lvl1pPr>
          </a:lstStyle>
          <a:p>
            <a:r>
              <a:rPr lang="en-US"/>
              <a:t>BE SURE IMAGE IS </a:t>
            </a:r>
            <a:br>
              <a:rPr lang="en-US"/>
            </a:br>
            <a:r>
              <a:rPr lang="en-US"/>
              <a:t>DARK ENOUGH SO TYPE AND </a:t>
            </a:r>
            <a:br>
              <a:rPr lang="en-US"/>
            </a:br>
            <a:r>
              <a:rPr lang="en-US"/>
              <a:t>LOGO ARE READABLE</a:t>
            </a:r>
          </a:p>
          <a:p>
            <a:br>
              <a:rPr lang="en-US"/>
            </a:br>
            <a:r>
              <a:rPr lang="en-US"/>
              <a:t>Be sure to send image to </a:t>
            </a:r>
            <a:br>
              <a:rPr lang="en-US"/>
            </a:br>
            <a:r>
              <a:rPr lang="en-US"/>
              <a:t>back so logo sits on top of image</a:t>
            </a:r>
            <a:br>
              <a:rPr lang="en-US"/>
            </a:br>
            <a:br>
              <a:rPr lang="en-US"/>
            </a:br>
            <a:br>
              <a:rPr lang="en-US"/>
            </a:br>
            <a:br>
              <a:rPr lang="en-US"/>
            </a:br>
            <a:br>
              <a:rPr lang="en-US"/>
            </a:br>
            <a:br>
              <a:rPr lang="en-US"/>
            </a:br>
            <a:br>
              <a:rPr lang="en-US"/>
            </a:br>
            <a:br>
              <a:rPr lang="en-US"/>
            </a:br>
            <a:br>
              <a:rPr lang="en-US"/>
            </a:br>
            <a:endParaRPr lang="en-US"/>
          </a:p>
        </p:txBody>
      </p:sp>
      <p:sp>
        <p:nvSpPr>
          <p:cNvPr id="4" name="Text Placeholder 8"/>
          <p:cNvSpPr>
            <a:spLocks noGrp="1"/>
          </p:cNvSpPr>
          <p:nvPr>
            <p:ph type="body" sz="quarter" idx="18" hasCustomPrompt="1"/>
          </p:nvPr>
        </p:nvSpPr>
        <p:spPr>
          <a:xfrm>
            <a:off x="1053570" y="1196075"/>
            <a:ext cx="2861081" cy="1444752"/>
          </a:xfrm>
        </p:spPr>
        <p:txBody>
          <a:bodyPr/>
          <a:lstStyle>
            <a:lvl1pPr algn="l">
              <a:lnSpc>
                <a:spcPct val="80000"/>
              </a:lnSpc>
              <a:spcBef>
                <a:spcPct val="0"/>
              </a:spcBef>
              <a:defRPr sz="5400" b="1">
                <a:solidFill>
                  <a:schemeClr val="bg1"/>
                </a:solidFill>
              </a:defRPr>
            </a:lvl1pPr>
          </a:lstStyle>
          <a:p>
            <a:pPr lvl="0"/>
            <a:r>
              <a:rPr lang="en-US"/>
              <a:t>Closing slide</a:t>
            </a:r>
          </a:p>
        </p:txBody>
      </p:sp>
    </p:spTree>
    <p:extLst>
      <p:ext uri="{BB962C8B-B14F-4D97-AF65-F5344CB8AC3E}">
        <p14:creationId xmlns:p14="http://schemas.microsoft.com/office/powerpoint/2010/main" val="417371311"/>
      </p:ext>
    </p:extLst>
  </p:cSld>
  <p:clrMapOvr>
    <a:masterClrMapping/>
  </p:clrMapOv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Aetna logo on whit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1268719-E45D-4DB9-A5CE-3920E9240B44}"/>
              </a:ext>
            </a:extLst>
          </p:cNvPr>
          <p:cNvSpPr/>
          <p:nvPr userDrawn="1"/>
        </p:nvSpPr>
        <p:spPr>
          <a:xfrm>
            <a:off x="1" y="5779008"/>
            <a:ext cx="12192000" cy="10789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a:latin typeface="+mn-lt"/>
              <a:cs typeface="Arial" panose="020B0604020202020204" pitchFamily="34" charset="0"/>
            </a:endParaRPr>
          </a:p>
        </p:txBody>
      </p:sp>
      <p:sp>
        <p:nvSpPr>
          <p:cNvPr id="12" name="Freeform 5"/>
          <p:cNvSpPr>
            <a:spLocks noEditPoints="1"/>
          </p:cNvSpPr>
          <p:nvPr userDrawn="1"/>
        </p:nvSpPr>
        <p:spPr bwMode="auto">
          <a:xfrm>
            <a:off x="3772514" y="2928939"/>
            <a:ext cx="4541433" cy="896937"/>
          </a:xfrm>
          <a:custGeom>
            <a:avLst/>
            <a:gdLst>
              <a:gd name="T0" fmla="*/ 657 w 740"/>
              <a:gd name="T1" fmla="*/ 27 h 144"/>
              <a:gd name="T2" fmla="*/ 649 w 740"/>
              <a:gd name="T3" fmla="*/ 50 h 144"/>
              <a:gd name="T4" fmla="*/ 664 w 740"/>
              <a:gd name="T5" fmla="*/ 74 h 144"/>
              <a:gd name="T6" fmla="*/ 705 w 740"/>
              <a:gd name="T7" fmla="*/ 142 h 144"/>
              <a:gd name="T8" fmla="*/ 641 w 740"/>
              <a:gd name="T9" fmla="*/ 108 h 144"/>
              <a:gd name="T10" fmla="*/ 669 w 740"/>
              <a:gd name="T11" fmla="*/ 121 h 144"/>
              <a:gd name="T12" fmla="*/ 326 w 740"/>
              <a:gd name="T13" fmla="*/ 95 h 144"/>
              <a:gd name="T14" fmla="*/ 392 w 740"/>
              <a:gd name="T15" fmla="*/ 60 h 144"/>
              <a:gd name="T16" fmla="*/ 268 w 740"/>
              <a:gd name="T17" fmla="*/ 74 h 144"/>
              <a:gd name="T18" fmla="*/ 180 w 740"/>
              <a:gd name="T19" fmla="*/ 33 h 144"/>
              <a:gd name="T20" fmla="*/ 233 w 740"/>
              <a:gd name="T21" fmla="*/ 72 h 144"/>
              <a:gd name="T22" fmla="*/ 170 w 740"/>
              <a:gd name="T23" fmla="*/ 108 h 144"/>
              <a:gd name="T24" fmla="*/ 267 w 740"/>
              <a:gd name="T25" fmla="*/ 110 h 144"/>
              <a:gd name="T26" fmla="*/ 350 w 740"/>
              <a:gd name="T27" fmla="*/ 144 h 144"/>
              <a:gd name="T28" fmla="*/ 356 w 740"/>
              <a:gd name="T29" fmla="*/ 121 h 144"/>
              <a:gd name="T30" fmla="*/ 227 w 740"/>
              <a:gd name="T31" fmla="*/ 93 h 144"/>
              <a:gd name="T32" fmla="*/ 222 w 740"/>
              <a:gd name="T33" fmla="*/ 122 h 144"/>
              <a:gd name="T34" fmla="*/ 358 w 740"/>
              <a:gd name="T35" fmla="*/ 60 h 144"/>
              <a:gd name="T36" fmla="*/ 592 w 740"/>
              <a:gd name="T37" fmla="*/ 90 h 144"/>
              <a:gd name="T38" fmla="*/ 489 w 740"/>
              <a:gd name="T39" fmla="*/ 30 h 144"/>
              <a:gd name="T40" fmla="*/ 527 w 740"/>
              <a:gd name="T41" fmla="*/ 142 h 144"/>
              <a:gd name="T42" fmla="*/ 539 w 740"/>
              <a:gd name="T43" fmla="*/ 50 h 144"/>
              <a:gd name="T44" fmla="*/ 556 w 740"/>
              <a:gd name="T45" fmla="*/ 142 h 144"/>
              <a:gd name="T46" fmla="*/ 473 w 740"/>
              <a:gd name="T47" fmla="*/ 117 h 144"/>
              <a:gd name="T48" fmla="*/ 413 w 740"/>
              <a:gd name="T49" fmla="*/ 108 h 144"/>
              <a:gd name="T50" fmla="*/ 401 w 740"/>
              <a:gd name="T51" fmla="*/ 35 h 144"/>
              <a:gd name="T52" fmla="*/ 449 w 740"/>
              <a:gd name="T53" fmla="*/ 30 h 144"/>
              <a:gd name="T54" fmla="*/ 448 w 740"/>
              <a:gd name="T55" fmla="*/ 54 h 144"/>
              <a:gd name="T56" fmla="*/ 473 w 740"/>
              <a:gd name="T57" fmla="*/ 117 h 144"/>
              <a:gd name="T58" fmla="*/ 79 w 740"/>
              <a:gd name="T59" fmla="*/ 43 h 144"/>
              <a:gd name="T60" fmla="*/ 125 w 740"/>
              <a:gd name="T61" fmla="*/ 22 h 144"/>
              <a:gd name="T62" fmla="*/ 79 w 740"/>
              <a:gd name="T63" fmla="*/ 144 h 144"/>
              <a:gd name="T64" fmla="*/ 32 w 740"/>
              <a:gd name="T65" fmla="*/ 22 h 144"/>
              <a:gd name="T66" fmla="*/ 723 w 740"/>
              <a:gd name="T67" fmla="*/ 27 h 144"/>
              <a:gd name="T68" fmla="*/ 718 w 740"/>
              <a:gd name="T69" fmla="*/ 41 h 144"/>
              <a:gd name="T70" fmla="*/ 711 w 740"/>
              <a:gd name="T71" fmla="*/ 29 h 144"/>
              <a:gd name="T72" fmla="*/ 730 w 740"/>
              <a:gd name="T73" fmla="*/ 27 h 144"/>
              <a:gd name="T74" fmla="*/ 733 w 740"/>
              <a:gd name="T75" fmla="*/ 39 h 144"/>
              <a:gd name="T76" fmla="*/ 740 w 740"/>
              <a:gd name="T77" fmla="*/ 27 h 144"/>
              <a:gd name="T78" fmla="*/ 738 w 740"/>
              <a:gd name="T79" fmla="*/ 36 h 144"/>
              <a:gd name="T80" fmla="*/ 736 w 740"/>
              <a:gd name="T81" fmla="*/ 36 h 144"/>
              <a:gd name="T82" fmla="*/ 730 w 740"/>
              <a:gd name="T83" fmla="*/ 36 h 144"/>
              <a:gd name="T84" fmla="*/ 728 w 740"/>
              <a:gd name="T85" fmla="*/ 36 h 144"/>
              <a:gd name="T86" fmla="*/ 725 w 740"/>
              <a:gd name="T87" fmla="*/ 2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40" h="144">
                <a:moveTo>
                  <a:pt x="704" y="110"/>
                </a:moveTo>
                <a:cubicBezTo>
                  <a:pt x="704" y="100"/>
                  <a:pt x="705" y="86"/>
                  <a:pt x="705" y="69"/>
                </a:cubicBezTo>
                <a:cubicBezTo>
                  <a:pt x="705" y="38"/>
                  <a:pt x="692" y="27"/>
                  <a:pt x="657" y="27"/>
                </a:cubicBezTo>
                <a:cubicBezTo>
                  <a:pt x="640" y="27"/>
                  <a:pt x="625" y="29"/>
                  <a:pt x="616" y="33"/>
                </a:cubicBezTo>
                <a:cubicBezTo>
                  <a:pt x="618" y="58"/>
                  <a:pt x="618" y="58"/>
                  <a:pt x="618" y="58"/>
                </a:cubicBezTo>
                <a:cubicBezTo>
                  <a:pt x="626" y="54"/>
                  <a:pt x="637" y="50"/>
                  <a:pt x="649" y="50"/>
                </a:cubicBezTo>
                <a:cubicBezTo>
                  <a:pt x="665" y="50"/>
                  <a:pt x="669" y="56"/>
                  <a:pt x="669" y="72"/>
                </a:cubicBezTo>
                <a:cubicBezTo>
                  <a:pt x="669" y="74"/>
                  <a:pt x="669" y="74"/>
                  <a:pt x="669" y="74"/>
                </a:cubicBezTo>
                <a:cubicBezTo>
                  <a:pt x="668" y="74"/>
                  <a:pt x="665" y="74"/>
                  <a:pt x="664" y="74"/>
                </a:cubicBezTo>
                <a:cubicBezTo>
                  <a:pt x="624" y="74"/>
                  <a:pt x="606" y="86"/>
                  <a:pt x="606" y="108"/>
                </a:cubicBezTo>
                <a:cubicBezTo>
                  <a:pt x="606" y="131"/>
                  <a:pt x="618" y="144"/>
                  <a:pt x="650" y="144"/>
                </a:cubicBezTo>
                <a:cubicBezTo>
                  <a:pt x="667" y="144"/>
                  <a:pt x="684" y="142"/>
                  <a:pt x="705" y="142"/>
                </a:cubicBezTo>
                <a:cubicBezTo>
                  <a:pt x="704" y="133"/>
                  <a:pt x="704" y="120"/>
                  <a:pt x="704" y="110"/>
                </a:cubicBezTo>
                <a:close/>
                <a:moveTo>
                  <a:pt x="658" y="122"/>
                </a:moveTo>
                <a:cubicBezTo>
                  <a:pt x="646" y="122"/>
                  <a:pt x="641" y="118"/>
                  <a:pt x="641" y="108"/>
                </a:cubicBezTo>
                <a:cubicBezTo>
                  <a:pt x="641" y="99"/>
                  <a:pt x="648" y="93"/>
                  <a:pt x="664" y="93"/>
                </a:cubicBezTo>
                <a:cubicBezTo>
                  <a:pt x="666" y="93"/>
                  <a:pt x="667" y="93"/>
                  <a:pt x="669" y="93"/>
                </a:cubicBezTo>
                <a:cubicBezTo>
                  <a:pt x="669" y="103"/>
                  <a:pt x="668" y="114"/>
                  <a:pt x="669" y="121"/>
                </a:cubicBezTo>
                <a:cubicBezTo>
                  <a:pt x="666" y="122"/>
                  <a:pt x="662" y="122"/>
                  <a:pt x="658" y="122"/>
                </a:cubicBezTo>
                <a:close/>
                <a:moveTo>
                  <a:pt x="356" y="121"/>
                </a:moveTo>
                <a:cubicBezTo>
                  <a:pt x="336" y="121"/>
                  <a:pt x="326" y="111"/>
                  <a:pt x="326" y="95"/>
                </a:cubicBezTo>
                <a:cubicBezTo>
                  <a:pt x="326" y="94"/>
                  <a:pt x="326" y="94"/>
                  <a:pt x="326" y="94"/>
                </a:cubicBezTo>
                <a:cubicBezTo>
                  <a:pt x="329" y="95"/>
                  <a:pt x="336" y="95"/>
                  <a:pt x="340" y="95"/>
                </a:cubicBezTo>
                <a:cubicBezTo>
                  <a:pt x="375" y="95"/>
                  <a:pt x="392" y="84"/>
                  <a:pt x="392" y="60"/>
                </a:cubicBezTo>
                <a:cubicBezTo>
                  <a:pt x="392" y="40"/>
                  <a:pt x="378" y="27"/>
                  <a:pt x="346" y="27"/>
                </a:cubicBezTo>
                <a:cubicBezTo>
                  <a:pt x="307" y="27"/>
                  <a:pt x="292" y="44"/>
                  <a:pt x="288" y="75"/>
                </a:cubicBezTo>
                <a:cubicBezTo>
                  <a:pt x="283" y="75"/>
                  <a:pt x="277" y="74"/>
                  <a:pt x="268" y="74"/>
                </a:cubicBezTo>
                <a:cubicBezTo>
                  <a:pt x="268" y="73"/>
                  <a:pt x="268" y="71"/>
                  <a:pt x="268" y="69"/>
                </a:cubicBezTo>
                <a:cubicBezTo>
                  <a:pt x="268" y="38"/>
                  <a:pt x="255" y="27"/>
                  <a:pt x="221" y="27"/>
                </a:cubicBezTo>
                <a:cubicBezTo>
                  <a:pt x="204" y="27"/>
                  <a:pt x="189" y="29"/>
                  <a:pt x="180" y="33"/>
                </a:cubicBezTo>
                <a:cubicBezTo>
                  <a:pt x="181" y="58"/>
                  <a:pt x="181" y="58"/>
                  <a:pt x="181" y="58"/>
                </a:cubicBezTo>
                <a:cubicBezTo>
                  <a:pt x="189" y="54"/>
                  <a:pt x="201" y="50"/>
                  <a:pt x="212" y="50"/>
                </a:cubicBezTo>
                <a:cubicBezTo>
                  <a:pt x="228" y="50"/>
                  <a:pt x="233" y="56"/>
                  <a:pt x="233" y="72"/>
                </a:cubicBezTo>
                <a:cubicBezTo>
                  <a:pt x="233" y="74"/>
                  <a:pt x="233" y="74"/>
                  <a:pt x="233" y="74"/>
                </a:cubicBezTo>
                <a:cubicBezTo>
                  <a:pt x="232" y="74"/>
                  <a:pt x="229" y="74"/>
                  <a:pt x="227" y="74"/>
                </a:cubicBezTo>
                <a:cubicBezTo>
                  <a:pt x="188" y="74"/>
                  <a:pt x="170" y="86"/>
                  <a:pt x="170" y="108"/>
                </a:cubicBezTo>
                <a:cubicBezTo>
                  <a:pt x="170" y="131"/>
                  <a:pt x="181" y="144"/>
                  <a:pt x="213" y="144"/>
                </a:cubicBezTo>
                <a:cubicBezTo>
                  <a:pt x="230" y="144"/>
                  <a:pt x="247" y="142"/>
                  <a:pt x="269" y="142"/>
                </a:cubicBezTo>
                <a:cubicBezTo>
                  <a:pt x="267" y="133"/>
                  <a:pt x="267" y="120"/>
                  <a:pt x="267" y="110"/>
                </a:cubicBezTo>
                <a:cubicBezTo>
                  <a:pt x="267" y="106"/>
                  <a:pt x="267" y="100"/>
                  <a:pt x="268" y="94"/>
                </a:cubicBezTo>
                <a:cubicBezTo>
                  <a:pt x="277" y="94"/>
                  <a:pt x="284" y="94"/>
                  <a:pt x="288" y="94"/>
                </a:cubicBezTo>
                <a:cubicBezTo>
                  <a:pt x="291" y="131"/>
                  <a:pt x="310" y="144"/>
                  <a:pt x="350" y="144"/>
                </a:cubicBezTo>
                <a:cubicBezTo>
                  <a:pt x="364" y="144"/>
                  <a:pt x="379" y="142"/>
                  <a:pt x="387" y="138"/>
                </a:cubicBezTo>
                <a:cubicBezTo>
                  <a:pt x="386" y="113"/>
                  <a:pt x="386" y="113"/>
                  <a:pt x="386" y="113"/>
                </a:cubicBezTo>
                <a:cubicBezTo>
                  <a:pt x="378" y="118"/>
                  <a:pt x="367" y="121"/>
                  <a:pt x="356" y="121"/>
                </a:cubicBezTo>
                <a:close/>
                <a:moveTo>
                  <a:pt x="222" y="122"/>
                </a:moveTo>
                <a:cubicBezTo>
                  <a:pt x="210" y="122"/>
                  <a:pt x="205" y="118"/>
                  <a:pt x="205" y="108"/>
                </a:cubicBezTo>
                <a:cubicBezTo>
                  <a:pt x="205" y="99"/>
                  <a:pt x="211" y="93"/>
                  <a:pt x="227" y="93"/>
                </a:cubicBezTo>
                <a:cubicBezTo>
                  <a:pt x="229" y="93"/>
                  <a:pt x="231" y="93"/>
                  <a:pt x="232" y="93"/>
                </a:cubicBezTo>
                <a:cubicBezTo>
                  <a:pt x="232" y="103"/>
                  <a:pt x="232" y="114"/>
                  <a:pt x="232" y="121"/>
                </a:cubicBezTo>
                <a:cubicBezTo>
                  <a:pt x="230" y="122"/>
                  <a:pt x="225" y="122"/>
                  <a:pt x="222" y="122"/>
                </a:cubicBezTo>
                <a:close/>
                <a:moveTo>
                  <a:pt x="325" y="75"/>
                </a:moveTo>
                <a:cubicBezTo>
                  <a:pt x="325" y="59"/>
                  <a:pt x="330" y="48"/>
                  <a:pt x="345" y="48"/>
                </a:cubicBezTo>
                <a:cubicBezTo>
                  <a:pt x="353" y="48"/>
                  <a:pt x="358" y="52"/>
                  <a:pt x="358" y="60"/>
                </a:cubicBezTo>
                <a:cubicBezTo>
                  <a:pt x="358" y="71"/>
                  <a:pt x="351" y="76"/>
                  <a:pt x="336" y="76"/>
                </a:cubicBezTo>
                <a:cubicBezTo>
                  <a:pt x="332" y="76"/>
                  <a:pt x="328" y="76"/>
                  <a:pt x="325" y="75"/>
                </a:cubicBezTo>
                <a:close/>
                <a:moveTo>
                  <a:pt x="592" y="90"/>
                </a:moveTo>
                <a:cubicBezTo>
                  <a:pt x="592" y="80"/>
                  <a:pt x="592" y="68"/>
                  <a:pt x="592" y="68"/>
                </a:cubicBezTo>
                <a:cubicBezTo>
                  <a:pt x="592" y="39"/>
                  <a:pt x="580" y="27"/>
                  <a:pt x="545" y="27"/>
                </a:cubicBezTo>
                <a:cubicBezTo>
                  <a:pt x="525" y="27"/>
                  <a:pt x="511" y="30"/>
                  <a:pt x="489" y="30"/>
                </a:cubicBezTo>
                <a:cubicBezTo>
                  <a:pt x="490" y="50"/>
                  <a:pt x="490" y="75"/>
                  <a:pt x="490" y="90"/>
                </a:cubicBezTo>
                <a:cubicBezTo>
                  <a:pt x="490" y="105"/>
                  <a:pt x="490" y="133"/>
                  <a:pt x="489" y="142"/>
                </a:cubicBezTo>
                <a:cubicBezTo>
                  <a:pt x="527" y="142"/>
                  <a:pt x="527" y="142"/>
                  <a:pt x="527" y="142"/>
                </a:cubicBezTo>
                <a:cubicBezTo>
                  <a:pt x="526" y="133"/>
                  <a:pt x="525" y="107"/>
                  <a:pt x="525" y="90"/>
                </a:cubicBezTo>
                <a:cubicBezTo>
                  <a:pt x="525" y="80"/>
                  <a:pt x="525" y="68"/>
                  <a:pt x="526" y="52"/>
                </a:cubicBezTo>
                <a:cubicBezTo>
                  <a:pt x="529" y="51"/>
                  <a:pt x="534" y="50"/>
                  <a:pt x="539" y="50"/>
                </a:cubicBezTo>
                <a:cubicBezTo>
                  <a:pt x="552" y="50"/>
                  <a:pt x="557" y="56"/>
                  <a:pt x="557" y="73"/>
                </a:cubicBezTo>
                <a:cubicBezTo>
                  <a:pt x="557" y="73"/>
                  <a:pt x="557" y="83"/>
                  <a:pt x="557" y="90"/>
                </a:cubicBezTo>
                <a:cubicBezTo>
                  <a:pt x="557" y="105"/>
                  <a:pt x="556" y="133"/>
                  <a:pt x="556" y="142"/>
                </a:cubicBezTo>
                <a:cubicBezTo>
                  <a:pt x="593" y="142"/>
                  <a:pt x="593" y="142"/>
                  <a:pt x="593" y="142"/>
                </a:cubicBezTo>
                <a:cubicBezTo>
                  <a:pt x="593" y="133"/>
                  <a:pt x="592" y="107"/>
                  <a:pt x="592" y="90"/>
                </a:cubicBezTo>
                <a:close/>
                <a:moveTo>
                  <a:pt x="473" y="117"/>
                </a:moveTo>
                <a:cubicBezTo>
                  <a:pt x="475" y="142"/>
                  <a:pt x="475" y="142"/>
                  <a:pt x="475" y="142"/>
                </a:cubicBezTo>
                <a:cubicBezTo>
                  <a:pt x="472" y="142"/>
                  <a:pt x="463" y="144"/>
                  <a:pt x="451" y="144"/>
                </a:cubicBezTo>
                <a:cubicBezTo>
                  <a:pt x="426" y="144"/>
                  <a:pt x="413" y="134"/>
                  <a:pt x="413" y="108"/>
                </a:cubicBezTo>
                <a:cubicBezTo>
                  <a:pt x="413" y="88"/>
                  <a:pt x="413" y="66"/>
                  <a:pt x="414" y="54"/>
                </a:cubicBezTo>
                <a:cubicBezTo>
                  <a:pt x="401" y="54"/>
                  <a:pt x="401" y="54"/>
                  <a:pt x="401" y="54"/>
                </a:cubicBezTo>
                <a:cubicBezTo>
                  <a:pt x="401" y="49"/>
                  <a:pt x="401" y="41"/>
                  <a:pt x="401" y="35"/>
                </a:cubicBezTo>
                <a:cubicBezTo>
                  <a:pt x="420" y="32"/>
                  <a:pt x="426" y="21"/>
                  <a:pt x="429" y="0"/>
                </a:cubicBezTo>
                <a:cubicBezTo>
                  <a:pt x="450" y="0"/>
                  <a:pt x="450" y="0"/>
                  <a:pt x="450" y="0"/>
                </a:cubicBezTo>
                <a:cubicBezTo>
                  <a:pt x="449" y="9"/>
                  <a:pt x="449" y="22"/>
                  <a:pt x="449" y="30"/>
                </a:cubicBezTo>
                <a:cubicBezTo>
                  <a:pt x="471" y="30"/>
                  <a:pt x="471" y="30"/>
                  <a:pt x="471" y="30"/>
                </a:cubicBezTo>
                <a:cubicBezTo>
                  <a:pt x="471" y="54"/>
                  <a:pt x="471" y="54"/>
                  <a:pt x="471" y="54"/>
                </a:cubicBezTo>
                <a:cubicBezTo>
                  <a:pt x="448" y="54"/>
                  <a:pt x="448" y="54"/>
                  <a:pt x="448" y="54"/>
                </a:cubicBezTo>
                <a:cubicBezTo>
                  <a:pt x="448" y="98"/>
                  <a:pt x="448" y="98"/>
                  <a:pt x="448" y="98"/>
                </a:cubicBezTo>
                <a:cubicBezTo>
                  <a:pt x="448" y="115"/>
                  <a:pt x="452" y="119"/>
                  <a:pt x="463" y="119"/>
                </a:cubicBezTo>
                <a:cubicBezTo>
                  <a:pt x="467" y="119"/>
                  <a:pt x="471" y="118"/>
                  <a:pt x="473" y="117"/>
                </a:cubicBezTo>
                <a:close/>
                <a:moveTo>
                  <a:pt x="45" y="16"/>
                </a:moveTo>
                <a:cubicBezTo>
                  <a:pt x="50" y="16"/>
                  <a:pt x="54" y="18"/>
                  <a:pt x="58" y="22"/>
                </a:cubicBezTo>
                <a:cubicBezTo>
                  <a:pt x="79" y="43"/>
                  <a:pt x="79" y="43"/>
                  <a:pt x="79" y="43"/>
                </a:cubicBezTo>
                <a:cubicBezTo>
                  <a:pt x="100" y="22"/>
                  <a:pt x="100" y="22"/>
                  <a:pt x="100" y="22"/>
                </a:cubicBezTo>
                <a:cubicBezTo>
                  <a:pt x="103" y="18"/>
                  <a:pt x="108" y="16"/>
                  <a:pt x="112" y="16"/>
                </a:cubicBezTo>
                <a:cubicBezTo>
                  <a:pt x="117" y="16"/>
                  <a:pt x="122" y="18"/>
                  <a:pt x="125" y="22"/>
                </a:cubicBezTo>
                <a:cubicBezTo>
                  <a:pt x="151" y="47"/>
                  <a:pt x="151" y="47"/>
                  <a:pt x="151" y="47"/>
                </a:cubicBezTo>
                <a:cubicBezTo>
                  <a:pt x="158" y="54"/>
                  <a:pt x="158" y="65"/>
                  <a:pt x="151" y="73"/>
                </a:cubicBezTo>
                <a:cubicBezTo>
                  <a:pt x="79" y="144"/>
                  <a:pt x="79" y="144"/>
                  <a:pt x="79" y="144"/>
                </a:cubicBezTo>
                <a:cubicBezTo>
                  <a:pt x="7" y="73"/>
                  <a:pt x="7" y="73"/>
                  <a:pt x="7" y="73"/>
                </a:cubicBezTo>
                <a:cubicBezTo>
                  <a:pt x="0" y="65"/>
                  <a:pt x="0" y="54"/>
                  <a:pt x="7" y="47"/>
                </a:cubicBezTo>
                <a:cubicBezTo>
                  <a:pt x="32" y="22"/>
                  <a:pt x="32" y="22"/>
                  <a:pt x="32" y="22"/>
                </a:cubicBezTo>
                <a:cubicBezTo>
                  <a:pt x="36" y="18"/>
                  <a:pt x="41" y="16"/>
                  <a:pt x="45" y="16"/>
                </a:cubicBezTo>
                <a:moveTo>
                  <a:pt x="711" y="27"/>
                </a:moveTo>
                <a:cubicBezTo>
                  <a:pt x="723" y="27"/>
                  <a:pt x="723" y="27"/>
                  <a:pt x="723" y="27"/>
                </a:cubicBezTo>
                <a:cubicBezTo>
                  <a:pt x="723" y="29"/>
                  <a:pt x="723" y="29"/>
                  <a:pt x="723" y="29"/>
                </a:cubicBezTo>
                <a:cubicBezTo>
                  <a:pt x="718" y="29"/>
                  <a:pt x="718" y="29"/>
                  <a:pt x="718" y="29"/>
                </a:cubicBezTo>
                <a:cubicBezTo>
                  <a:pt x="718" y="41"/>
                  <a:pt x="718" y="41"/>
                  <a:pt x="718" y="41"/>
                </a:cubicBezTo>
                <a:cubicBezTo>
                  <a:pt x="715" y="41"/>
                  <a:pt x="715" y="41"/>
                  <a:pt x="715" y="41"/>
                </a:cubicBezTo>
                <a:cubicBezTo>
                  <a:pt x="715" y="29"/>
                  <a:pt x="715" y="29"/>
                  <a:pt x="715" y="29"/>
                </a:cubicBezTo>
                <a:cubicBezTo>
                  <a:pt x="711" y="29"/>
                  <a:pt x="711" y="29"/>
                  <a:pt x="711" y="29"/>
                </a:cubicBezTo>
                <a:lnTo>
                  <a:pt x="711" y="27"/>
                </a:lnTo>
                <a:close/>
                <a:moveTo>
                  <a:pt x="725" y="27"/>
                </a:moveTo>
                <a:cubicBezTo>
                  <a:pt x="730" y="27"/>
                  <a:pt x="730" y="27"/>
                  <a:pt x="730" y="27"/>
                </a:cubicBezTo>
                <a:cubicBezTo>
                  <a:pt x="731" y="33"/>
                  <a:pt x="731" y="33"/>
                  <a:pt x="731" y="33"/>
                </a:cubicBezTo>
                <a:cubicBezTo>
                  <a:pt x="732" y="35"/>
                  <a:pt x="733" y="39"/>
                  <a:pt x="733" y="39"/>
                </a:cubicBezTo>
                <a:cubicBezTo>
                  <a:pt x="733" y="39"/>
                  <a:pt x="733" y="39"/>
                  <a:pt x="733" y="39"/>
                </a:cubicBezTo>
                <a:cubicBezTo>
                  <a:pt x="733" y="39"/>
                  <a:pt x="734" y="35"/>
                  <a:pt x="734" y="33"/>
                </a:cubicBezTo>
                <a:cubicBezTo>
                  <a:pt x="736" y="27"/>
                  <a:pt x="736" y="27"/>
                  <a:pt x="736" y="27"/>
                </a:cubicBezTo>
                <a:cubicBezTo>
                  <a:pt x="740" y="27"/>
                  <a:pt x="740" y="27"/>
                  <a:pt x="740" y="27"/>
                </a:cubicBezTo>
                <a:cubicBezTo>
                  <a:pt x="740" y="41"/>
                  <a:pt x="740" y="41"/>
                  <a:pt x="740" y="41"/>
                </a:cubicBezTo>
                <a:cubicBezTo>
                  <a:pt x="738" y="41"/>
                  <a:pt x="738" y="41"/>
                  <a:pt x="738" y="41"/>
                </a:cubicBezTo>
                <a:cubicBezTo>
                  <a:pt x="738" y="36"/>
                  <a:pt x="738" y="36"/>
                  <a:pt x="738" y="36"/>
                </a:cubicBezTo>
                <a:cubicBezTo>
                  <a:pt x="738" y="33"/>
                  <a:pt x="738" y="29"/>
                  <a:pt x="738" y="29"/>
                </a:cubicBezTo>
                <a:cubicBezTo>
                  <a:pt x="738" y="29"/>
                  <a:pt x="738" y="29"/>
                  <a:pt x="738" y="29"/>
                </a:cubicBezTo>
                <a:cubicBezTo>
                  <a:pt x="738" y="29"/>
                  <a:pt x="737" y="33"/>
                  <a:pt x="736" y="36"/>
                </a:cubicBezTo>
                <a:cubicBezTo>
                  <a:pt x="734" y="41"/>
                  <a:pt x="734" y="41"/>
                  <a:pt x="734" y="41"/>
                </a:cubicBezTo>
                <a:cubicBezTo>
                  <a:pt x="732" y="41"/>
                  <a:pt x="732" y="41"/>
                  <a:pt x="732" y="41"/>
                </a:cubicBezTo>
                <a:cubicBezTo>
                  <a:pt x="730" y="36"/>
                  <a:pt x="730" y="36"/>
                  <a:pt x="730" y="36"/>
                </a:cubicBezTo>
                <a:cubicBezTo>
                  <a:pt x="729" y="33"/>
                  <a:pt x="728" y="29"/>
                  <a:pt x="728" y="29"/>
                </a:cubicBezTo>
                <a:cubicBezTo>
                  <a:pt x="728" y="29"/>
                  <a:pt x="728" y="29"/>
                  <a:pt x="728" y="29"/>
                </a:cubicBezTo>
                <a:cubicBezTo>
                  <a:pt x="728" y="29"/>
                  <a:pt x="728" y="33"/>
                  <a:pt x="728" y="36"/>
                </a:cubicBezTo>
                <a:cubicBezTo>
                  <a:pt x="728" y="41"/>
                  <a:pt x="728" y="41"/>
                  <a:pt x="728" y="41"/>
                </a:cubicBezTo>
                <a:cubicBezTo>
                  <a:pt x="725" y="41"/>
                  <a:pt x="725" y="41"/>
                  <a:pt x="725" y="41"/>
                </a:cubicBezTo>
                <a:lnTo>
                  <a:pt x="725" y="27"/>
                </a:lnTo>
                <a:close/>
              </a:path>
            </a:pathLst>
          </a:custGeom>
          <a:solidFill>
            <a:srgbClr val="7D3F98"/>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423625179"/>
      </p:ext>
    </p:extLst>
  </p:cSld>
  <p:clrMapOvr>
    <a:masterClrMapping/>
  </p:clrMapOv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Aetna logo on viole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1268719-E45D-4DB9-A5CE-3920E9240B44}"/>
              </a:ext>
            </a:extLst>
          </p:cNvPr>
          <p:cNvSpPr/>
          <p:nvPr userDrawn="1"/>
        </p:nvSpPr>
        <p:spPr>
          <a:xfrm>
            <a:off x="1" y="0"/>
            <a:ext cx="12192000" cy="6858000"/>
          </a:xfrm>
          <a:prstGeom prst="rect">
            <a:avLst/>
          </a:prstGeom>
          <a:solidFill>
            <a:srgbClr val="7D3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a:latin typeface="+mn-lt"/>
              <a:cs typeface="Arial" panose="020B0604020202020204" pitchFamily="34" charset="0"/>
            </a:endParaRPr>
          </a:p>
        </p:txBody>
      </p:sp>
      <p:sp>
        <p:nvSpPr>
          <p:cNvPr id="11" name="Freeform 5"/>
          <p:cNvSpPr>
            <a:spLocks noEditPoints="1"/>
          </p:cNvSpPr>
          <p:nvPr userDrawn="1"/>
        </p:nvSpPr>
        <p:spPr bwMode="auto">
          <a:xfrm>
            <a:off x="3772514" y="2928939"/>
            <a:ext cx="4541433" cy="896937"/>
          </a:xfrm>
          <a:custGeom>
            <a:avLst/>
            <a:gdLst>
              <a:gd name="T0" fmla="*/ 657 w 740"/>
              <a:gd name="T1" fmla="*/ 27 h 144"/>
              <a:gd name="T2" fmla="*/ 649 w 740"/>
              <a:gd name="T3" fmla="*/ 50 h 144"/>
              <a:gd name="T4" fmla="*/ 664 w 740"/>
              <a:gd name="T5" fmla="*/ 74 h 144"/>
              <a:gd name="T6" fmla="*/ 705 w 740"/>
              <a:gd name="T7" fmla="*/ 142 h 144"/>
              <a:gd name="T8" fmla="*/ 641 w 740"/>
              <a:gd name="T9" fmla="*/ 108 h 144"/>
              <a:gd name="T10" fmla="*/ 669 w 740"/>
              <a:gd name="T11" fmla="*/ 121 h 144"/>
              <a:gd name="T12" fmla="*/ 326 w 740"/>
              <a:gd name="T13" fmla="*/ 95 h 144"/>
              <a:gd name="T14" fmla="*/ 392 w 740"/>
              <a:gd name="T15" fmla="*/ 60 h 144"/>
              <a:gd name="T16" fmla="*/ 268 w 740"/>
              <a:gd name="T17" fmla="*/ 74 h 144"/>
              <a:gd name="T18" fmla="*/ 180 w 740"/>
              <a:gd name="T19" fmla="*/ 33 h 144"/>
              <a:gd name="T20" fmla="*/ 233 w 740"/>
              <a:gd name="T21" fmla="*/ 72 h 144"/>
              <a:gd name="T22" fmla="*/ 170 w 740"/>
              <a:gd name="T23" fmla="*/ 108 h 144"/>
              <a:gd name="T24" fmla="*/ 267 w 740"/>
              <a:gd name="T25" fmla="*/ 110 h 144"/>
              <a:gd name="T26" fmla="*/ 350 w 740"/>
              <a:gd name="T27" fmla="*/ 144 h 144"/>
              <a:gd name="T28" fmla="*/ 356 w 740"/>
              <a:gd name="T29" fmla="*/ 121 h 144"/>
              <a:gd name="T30" fmla="*/ 227 w 740"/>
              <a:gd name="T31" fmla="*/ 93 h 144"/>
              <a:gd name="T32" fmla="*/ 222 w 740"/>
              <a:gd name="T33" fmla="*/ 122 h 144"/>
              <a:gd name="T34" fmla="*/ 358 w 740"/>
              <a:gd name="T35" fmla="*/ 60 h 144"/>
              <a:gd name="T36" fmla="*/ 592 w 740"/>
              <a:gd name="T37" fmla="*/ 90 h 144"/>
              <a:gd name="T38" fmla="*/ 489 w 740"/>
              <a:gd name="T39" fmla="*/ 30 h 144"/>
              <a:gd name="T40" fmla="*/ 527 w 740"/>
              <a:gd name="T41" fmla="*/ 142 h 144"/>
              <a:gd name="T42" fmla="*/ 539 w 740"/>
              <a:gd name="T43" fmla="*/ 50 h 144"/>
              <a:gd name="T44" fmla="*/ 556 w 740"/>
              <a:gd name="T45" fmla="*/ 142 h 144"/>
              <a:gd name="T46" fmla="*/ 473 w 740"/>
              <a:gd name="T47" fmla="*/ 117 h 144"/>
              <a:gd name="T48" fmla="*/ 413 w 740"/>
              <a:gd name="T49" fmla="*/ 108 h 144"/>
              <a:gd name="T50" fmla="*/ 401 w 740"/>
              <a:gd name="T51" fmla="*/ 35 h 144"/>
              <a:gd name="T52" fmla="*/ 449 w 740"/>
              <a:gd name="T53" fmla="*/ 30 h 144"/>
              <a:gd name="T54" fmla="*/ 448 w 740"/>
              <a:gd name="T55" fmla="*/ 54 h 144"/>
              <a:gd name="T56" fmla="*/ 473 w 740"/>
              <a:gd name="T57" fmla="*/ 117 h 144"/>
              <a:gd name="T58" fmla="*/ 79 w 740"/>
              <a:gd name="T59" fmla="*/ 43 h 144"/>
              <a:gd name="T60" fmla="*/ 125 w 740"/>
              <a:gd name="T61" fmla="*/ 22 h 144"/>
              <a:gd name="T62" fmla="*/ 79 w 740"/>
              <a:gd name="T63" fmla="*/ 144 h 144"/>
              <a:gd name="T64" fmla="*/ 32 w 740"/>
              <a:gd name="T65" fmla="*/ 22 h 144"/>
              <a:gd name="T66" fmla="*/ 723 w 740"/>
              <a:gd name="T67" fmla="*/ 27 h 144"/>
              <a:gd name="T68" fmla="*/ 718 w 740"/>
              <a:gd name="T69" fmla="*/ 41 h 144"/>
              <a:gd name="T70" fmla="*/ 711 w 740"/>
              <a:gd name="T71" fmla="*/ 29 h 144"/>
              <a:gd name="T72" fmla="*/ 730 w 740"/>
              <a:gd name="T73" fmla="*/ 27 h 144"/>
              <a:gd name="T74" fmla="*/ 733 w 740"/>
              <a:gd name="T75" fmla="*/ 39 h 144"/>
              <a:gd name="T76" fmla="*/ 740 w 740"/>
              <a:gd name="T77" fmla="*/ 27 h 144"/>
              <a:gd name="T78" fmla="*/ 738 w 740"/>
              <a:gd name="T79" fmla="*/ 36 h 144"/>
              <a:gd name="T80" fmla="*/ 736 w 740"/>
              <a:gd name="T81" fmla="*/ 36 h 144"/>
              <a:gd name="T82" fmla="*/ 730 w 740"/>
              <a:gd name="T83" fmla="*/ 36 h 144"/>
              <a:gd name="T84" fmla="*/ 728 w 740"/>
              <a:gd name="T85" fmla="*/ 36 h 144"/>
              <a:gd name="T86" fmla="*/ 725 w 740"/>
              <a:gd name="T87" fmla="*/ 2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40" h="144">
                <a:moveTo>
                  <a:pt x="704" y="110"/>
                </a:moveTo>
                <a:cubicBezTo>
                  <a:pt x="704" y="100"/>
                  <a:pt x="705" y="86"/>
                  <a:pt x="705" y="69"/>
                </a:cubicBezTo>
                <a:cubicBezTo>
                  <a:pt x="705" y="38"/>
                  <a:pt x="692" y="27"/>
                  <a:pt x="657" y="27"/>
                </a:cubicBezTo>
                <a:cubicBezTo>
                  <a:pt x="640" y="27"/>
                  <a:pt x="625" y="29"/>
                  <a:pt x="616" y="33"/>
                </a:cubicBezTo>
                <a:cubicBezTo>
                  <a:pt x="618" y="58"/>
                  <a:pt x="618" y="58"/>
                  <a:pt x="618" y="58"/>
                </a:cubicBezTo>
                <a:cubicBezTo>
                  <a:pt x="626" y="54"/>
                  <a:pt x="637" y="50"/>
                  <a:pt x="649" y="50"/>
                </a:cubicBezTo>
                <a:cubicBezTo>
                  <a:pt x="665" y="50"/>
                  <a:pt x="669" y="56"/>
                  <a:pt x="669" y="72"/>
                </a:cubicBezTo>
                <a:cubicBezTo>
                  <a:pt x="669" y="74"/>
                  <a:pt x="669" y="74"/>
                  <a:pt x="669" y="74"/>
                </a:cubicBezTo>
                <a:cubicBezTo>
                  <a:pt x="668" y="74"/>
                  <a:pt x="665" y="74"/>
                  <a:pt x="664" y="74"/>
                </a:cubicBezTo>
                <a:cubicBezTo>
                  <a:pt x="624" y="74"/>
                  <a:pt x="606" y="86"/>
                  <a:pt x="606" y="108"/>
                </a:cubicBezTo>
                <a:cubicBezTo>
                  <a:pt x="606" y="131"/>
                  <a:pt x="618" y="144"/>
                  <a:pt x="650" y="144"/>
                </a:cubicBezTo>
                <a:cubicBezTo>
                  <a:pt x="667" y="144"/>
                  <a:pt x="684" y="142"/>
                  <a:pt x="705" y="142"/>
                </a:cubicBezTo>
                <a:cubicBezTo>
                  <a:pt x="704" y="133"/>
                  <a:pt x="704" y="120"/>
                  <a:pt x="704" y="110"/>
                </a:cubicBezTo>
                <a:close/>
                <a:moveTo>
                  <a:pt x="658" y="122"/>
                </a:moveTo>
                <a:cubicBezTo>
                  <a:pt x="646" y="122"/>
                  <a:pt x="641" y="118"/>
                  <a:pt x="641" y="108"/>
                </a:cubicBezTo>
                <a:cubicBezTo>
                  <a:pt x="641" y="99"/>
                  <a:pt x="648" y="93"/>
                  <a:pt x="664" y="93"/>
                </a:cubicBezTo>
                <a:cubicBezTo>
                  <a:pt x="666" y="93"/>
                  <a:pt x="667" y="93"/>
                  <a:pt x="669" y="93"/>
                </a:cubicBezTo>
                <a:cubicBezTo>
                  <a:pt x="669" y="103"/>
                  <a:pt x="668" y="114"/>
                  <a:pt x="669" y="121"/>
                </a:cubicBezTo>
                <a:cubicBezTo>
                  <a:pt x="666" y="122"/>
                  <a:pt x="662" y="122"/>
                  <a:pt x="658" y="122"/>
                </a:cubicBezTo>
                <a:close/>
                <a:moveTo>
                  <a:pt x="356" y="121"/>
                </a:moveTo>
                <a:cubicBezTo>
                  <a:pt x="336" y="121"/>
                  <a:pt x="326" y="111"/>
                  <a:pt x="326" y="95"/>
                </a:cubicBezTo>
                <a:cubicBezTo>
                  <a:pt x="326" y="94"/>
                  <a:pt x="326" y="94"/>
                  <a:pt x="326" y="94"/>
                </a:cubicBezTo>
                <a:cubicBezTo>
                  <a:pt x="329" y="95"/>
                  <a:pt x="336" y="95"/>
                  <a:pt x="340" y="95"/>
                </a:cubicBezTo>
                <a:cubicBezTo>
                  <a:pt x="375" y="95"/>
                  <a:pt x="392" y="84"/>
                  <a:pt x="392" y="60"/>
                </a:cubicBezTo>
                <a:cubicBezTo>
                  <a:pt x="392" y="40"/>
                  <a:pt x="378" y="27"/>
                  <a:pt x="346" y="27"/>
                </a:cubicBezTo>
                <a:cubicBezTo>
                  <a:pt x="307" y="27"/>
                  <a:pt x="292" y="44"/>
                  <a:pt x="288" y="75"/>
                </a:cubicBezTo>
                <a:cubicBezTo>
                  <a:pt x="283" y="75"/>
                  <a:pt x="277" y="74"/>
                  <a:pt x="268" y="74"/>
                </a:cubicBezTo>
                <a:cubicBezTo>
                  <a:pt x="268" y="73"/>
                  <a:pt x="268" y="71"/>
                  <a:pt x="268" y="69"/>
                </a:cubicBezTo>
                <a:cubicBezTo>
                  <a:pt x="268" y="38"/>
                  <a:pt x="255" y="27"/>
                  <a:pt x="221" y="27"/>
                </a:cubicBezTo>
                <a:cubicBezTo>
                  <a:pt x="204" y="27"/>
                  <a:pt x="189" y="29"/>
                  <a:pt x="180" y="33"/>
                </a:cubicBezTo>
                <a:cubicBezTo>
                  <a:pt x="181" y="58"/>
                  <a:pt x="181" y="58"/>
                  <a:pt x="181" y="58"/>
                </a:cubicBezTo>
                <a:cubicBezTo>
                  <a:pt x="189" y="54"/>
                  <a:pt x="201" y="50"/>
                  <a:pt x="212" y="50"/>
                </a:cubicBezTo>
                <a:cubicBezTo>
                  <a:pt x="228" y="50"/>
                  <a:pt x="233" y="56"/>
                  <a:pt x="233" y="72"/>
                </a:cubicBezTo>
                <a:cubicBezTo>
                  <a:pt x="233" y="74"/>
                  <a:pt x="233" y="74"/>
                  <a:pt x="233" y="74"/>
                </a:cubicBezTo>
                <a:cubicBezTo>
                  <a:pt x="232" y="74"/>
                  <a:pt x="229" y="74"/>
                  <a:pt x="227" y="74"/>
                </a:cubicBezTo>
                <a:cubicBezTo>
                  <a:pt x="188" y="74"/>
                  <a:pt x="170" y="86"/>
                  <a:pt x="170" y="108"/>
                </a:cubicBezTo>
                <a:cubicBezTo>
                  <a:pt x="170" y="131"/>
                  <a:pt x="181" y="144"/>
                  <a:pt x="213" y="144"/>
                </a:cubicBezTo>
                <a:cubicBezTo>
                  <a:pt x="230" y="144"/>
                  <a:pt x="247" y="142"/>
                  <a:pt x="269" y="142"/>
                </a:cubicBezTo>
                <a:cubicBezTo>
                  <a:pt x="267" y="133"/>
                  <a:pt x="267" y="120"/>
                  <a:pt x="267" y="110"/>
                </a:cubicBezTo>
                <a:cubicBezTo>
                  <a:pt x="267" y="106"/>
                  <a:pt x="267" y="100"/>
                  <a:pt x="268" y="94"/>
                </a:cubicBezTo>
                <a:cubicBezTo>
                  <a:pt x="277" y="94"/>
                  <a:pt x="284" y="94"/>
                  <a:pt x="288" y="94"/>
                </a:cubicBezTo>
                <a:cubicBezTo>
                  <a:pt x="291" y="131"/>
                  <a:pt x="310" y="144"/>
                  <a:pt x="350" y="144"/>
                </a:cubicBezTo>
                <a:cubicBezTo>
                  <a:pt x="364" y="144"/>
                  <a:pt x="379" y="142"/>
                  <a:pt x="387" y="138"/>
                </a:cubicBezTo>
                <a:cubicBezTo>
                  <a:pt x="386" y="113"/>
                  <a:pt x="386" y="113"/>
                  <a:pt x="386" y="113"/>
                </a:cubicBezTo>
                <a:cubicBezTo>
                  <a:pt x="378" y="118"/>
                  <a:pt x="367" y="121"/>
                  <a:pt x="356" y="121"/>
                </a:cubicBezTo>
                <a:close/>
                <a:moveTo>
                  <a:pt x="222" y="122"/>
                </a:moveTo>
                <a:cubicBezTo>
                  <a:pt x="210" y="122"/>
                  <a:pt x="205" y="118"/>
                  <a:pt x="205" y="108"/>
                </a:cubicBezTo>
                <a:cubicBezTo>
                  <a:pt x="205" y="99"/>
                  <a:pt x="211" y="93"/>
                  <a:pt x="227" y="93"/>
                </a:cubicBezTo>
                <a:cubicBezTo>
                  <a:pt x="229" y="93"/>
                  <a:pt x="231" y="93"/>
                  <a:pt x="232" y="93"/>
                </a:cubicBezTo>
                <a:cubicBezTo>
                  <a:pt x="232" y="103"/>
                  <a:pt x="232" y="114"/>
                  <a:pt x="232" y="121"/>
                </a:cubicBezTo>
                <a:cubicBezTo>
                  <a:pt x="230" y="122"/>
                  <a:pt x="225" y="122"/>
                  <a:pt x="222" y="122"/>
                </a:cubicBezTo>
                <a:close/>
                <a:moveTo>
                  <a:pt x="325" y="75"/>
                </a:moveTo>
                <a:cubicBezTo>
                  <a:pt x="325" y="59"/>
                  <a:pt x="330" y="48"/>
                  <a:pt x="345" y="48"/>
                </a:cubicBezTo>
                <a:cubicBezTo>
                  <a:pt x="353" y="48"/>
                  <a:pt x="358" y="52"/>
                  <a:pt x="358" y="60"/>
                </a:cubicBezTo>
                <a:cubicBezTo>
                  <a:pt x="358" y="71"/>
                  <a:pt x="351" y="76"/>
                  <a:pt x="336" y="76"/>
                </a:cubicBezTo>
                <a:cubicBezTo>
                  <a:pt x="332" y="76"/>
                  <a:pt x="328" y="76"/>
                  <a:pt x="325" y="75"/>
                </a:cubicBezTo>
                <a:close/>
                <a:moveTo>
                  <a:pt x="592" y="90"/>
                </a:moveTo>
                <a:cubicBezTo>
                  <a:pt x="592" y="80"/>
                  <a:pt x="592" y="68"/>
                  <a:pt x="592" y="68"/>
                </a:cubicBezTo>
                <a:cubicBezTo>
                  <a:pt x="592" y="39"/>
                  <a:pt x="580" y="27"/>
                  <a:pt x="545" y="27"/>
                </a:cubicBezTo>
                <a:cubicBezTo>
                  <a:pt x="525" y="27"/>
                  <a:pt x="511" y="30"/>
                  <a:pt x="489" y="30"/>
                </a:cubicBezTo>
                <a:cubicBezTo>
                  <a:pt x="490" y="50"/>
                  <a:pt x="490" y="75"/>
                  <a:pt x="490" y="90"/>
                </a:cubicBezTo>
                <a:cubicBezTo>
                  <a:pt x="490" y="105"/>
                  <a:pt x="490" y="133"/>
                  <a:pt x="489" y="142"/>
                </a:cubicBezTo>
                <a:cubicBezTo>
                  <a:pt x="527" y="142"/>
                  <a:pt x="527" y="142"/>
                  <a:pt x="527" y="142"/>
                </a:cubicBezTo>
                <a:cubicBezTo>
                  <a:pt x="526" y="133"/>
                  <a:pt x="525" y="107"/>
                  <a:pt x="525" y="90"/>
                </a:cubicBezTo>
                <a:cubicBezTo>
                  <a:pt x="525" y="80"/>
                  <a:pt x="525" y="68"/>
                  <a:pt x="526" y="52"/>
                </a:cubicBezTo>
                <a:cubicBezTo>
                  <a:pt x="529" y="51"/>
                  <a:pt x="534" y="50"/>
                  <a:pt x="539" y="50"/>
                </a:cubicBezTo>
                <a:cubicBezTo>
                  <a:pt x="552" y="50"/>
                  <a:pt x="557" y="56"/>
                  <a:pt x="557" y="73"/>
                </a:cubicBezTo>
                <a:cubicBezTo>
                  <a:pt x="557" y="73"/>
                  <a:pt x="557" y="83"/>
                  <a:pt x="557" y="90"/>
                </a:cubicBezTo>
                <a:cubicBezTo>
                  <a:pt x="557" y="105"/>
                  <a:pt x="556" y="133"/>
                  <a:pt x="556" y="142"/>
                </a:cubicBezTo>
                <a:cubicBezTo>
                  <a:pt x="593" y="142"/>
                  <a:pt x="593" y="142"/>
                  <a:pt x="593" y="142"/>
                </a:cubicBezTo>
                <a:cubicBezTo>
                  <a:pt x="593" y="133"/>
                  <a:pt x="592" y="107"/>
                  <a:pt x="592" y="90"/>
                </a:cubicBezTo>
                <a:close/>
                <a:moveTo>
                  <a:pt x="473" y="117"/>
                </a:moveTo>
                <a:cubicBezTo>
                  <a:pt x="475" y="142"/>
                  <a:pt x="475" y="142"/>
                  <a:pt x="475" y="142"/>
                </a:cubicBezTo>
                <a:cubicBezTo>
                  <a:pt x="472" y="142"/>
                  <a:pt x="463" y="144"/>
                  <a:pt x="451" y="144"/>
                </a:cubicBezTo>
                <a:cubicBezTo>
                  <a:pt x="426" y="144"/>
                  <a:pt x="413" y="134"/>
                  <a:pt x="413" y="108"/>
                </a:cubicBezTo>
                <a:cubicBezTo>
                  <a:pt x="413" y="88"/>
                  <a:pt x="413" y="66"/>
                  <a:pt x="414" y="54"/>
                </a:cubicBezTo>
                <a:cubicBezTo>
                  <a:pt x="401" y="54"/>
                  <a:pt x="401" y="54"/>
                  <a:pt x="401" y="54"/>
                </a:cubicBezTo>
                <a:cubicBezTo>
                  <a:pt x="401" y="49"/>
                  <a:pt x="401" y="41"/>
                  <a:pt x="401" y="35"/>
                </a:cubicBezTo>
                <a:cubicBezTo>
                  <a:pt x="420" y="32"/>
                  <a:pt x="426" y="21"/>
                  <a:pt x="429" y="0"/>
                </a:cubicBezTo>
                <a:cubicBezTo>
                  <a:pt x="450" y="0"/>
                  <a:pt x="450" y="0"/>
                  <a:pt x="450" y="0"/>
                </a:cubicBezTo>
                <a:cubicBezTo>
                  <a:pt x="449" y="9"/>
                  <a:pt x="449" y="22"/>
                  <a:pt x="449" y="30"/>
                </a:cubicBezTo>
                <a:cubicBezTo>
                  <a:pt x="471" y="30"/>
                  <a:pt x="471" y="30"/>
                  <a:pt x="471" y="30"/>
                </a:cubicBezTo>
                <a:cubicBezTo>
                  <a:pt x="471" y="54"/>
                  <a:pt x="471" y="54"/>
                  <a:pt x="471" y="54"/>
                </a:cubicBezTo>
                <a:cubicBezTo>
                  <a:pt x="448" y="54"/>
                  <a:pt x="448" y="54"/>
                  <a:pt x="448" y="54"/>
                </a:cubicBezTo>
                <a:cubicBezTo>
                  <a:pt x="448" y="98"/>
                  <a:pt x="448" y="98"/>
                  <a:pt x="448" y="98"/>
                </a:cubicBezTo>
                <a:cubicBezTo>
                  <a:pt x="448" y="115"/>
                  <a:pt x="452" y="119"/>
                  <a:pt x="463" y="119"/>
                </a:cubicBezTo>
                <a:cubicBezTo>
                  <a:pt x="467" y="119"/>
                  <a:pt x="471" y="118"/>
                  <a:pt x="473" y="117"/>
                </a:cubicBezTo>
                <a:close/>
                <a:moveTo>
                  <a:pt x="45" y="16"/>
                </a:moveTo>
                <a:cubicBezTo>
                  <a:pt x="50" y="16"/>
                  <a:pt x="54" y="18"/>
                  <a:pt x="58" y="22"/>
                </a:cubicBezTo>
                <a:cubicBezTo>
                  <a:pt x="79" y="43"/>
                  <a:pt x="79" y="43"/>
                  <a:pt x="79" y="43"/>
                </a:cubicBezTo>
                <a:cubicBezTo>
                  <a:pt x="100" y="22"/>
                  <a:pt x="100" y="22"/>
                  <a:pt x="100" y="22"/>
                </a:cubicBezTo>
                <a:cubicBezTo>
                  <a:pt x="103" y="18"/>
                  <a:pt x="108" y="16"/>
                  <a:pt x="112" y="16"/>
                </a:cubicBezTo>
                <a:cubicBezTo>
                  <a:pt x="117" y="16"/>
                  <a:pt x="122" y="18"/>
                  <a:pt x="125" y="22"/>
                </a:cubicBezTo>
                <a:cubicBezTo>
                  <a:pt x="151" y="47"/>
                  <a:pt x="151" y="47"/>
                  <a:pt x="151" y="47"/>
                </a:cubicBezTo>
                <a:cubicBezTo>
                  <a:pt x="158" y="54"/>
                  <a:pt x="158" y="65"/>
                  <a:pt x="151" y="73"/>
                </a:cubicBezTo>
                <a:cubicBezTo>
                  <a:pt x="79" y="144"/>
                  <a:pt x="79" y="144"/>
                  <a:pt x="79" y="144"/>
                </a:cubicBezTo>
                <a:cubicBezTo>
                  <a:pt x="7" y="73"/>
                  <a:pt x="7" y="73"/>
                  <a:pt x="7" y="73"/>
                </a:cubicBezTo>
                <a:cubicBezTo>
                  <a:pt x="0" y="65"/>
                  <a:pt x="0" y="54"/>
                  <a:pt x="7" y="47"/>
                </a:cubicBezTo>
                <a:cubicBezTo>
                  <a:pt x="32" y="22"/>
                  <a:pt x="32" y="22"/>
                  <a:pt x="32" y="22"/>
                </a:cubicBezTo>
                <a:cubicBezTo>
                  <a:pt x="36" y="18"/>
                  <a:pt x="41" y="16"/>
                  <a:pt x="45" y="16"/>
                </a:cubicBezTo>
                <a:moveTo>
                  <a:pt x="711" y="27"/>
                </a:moveTo>
                <a:cubicBezTo>
                  <a:pt x="723" y="27"/>
                  <a:pt x="723" y="27"/>
                  <a:pt x="723" y="27"/>
                </a:cubicBezTo>
                <a:cubicBezTo>
                  <a:pt x="723" y="29"/>
                  <a:pt x="723" y="29"/>
                  <a:pt x="723" y="29"/>
                </a:cubicBezTo>
                <a:cubicBezTo>
                  <a:pt x="718" y="29"/>
                  <a:pt x="718" y="29"/>
                  <a:pt x="718" y="29"/>
                </a:cubicBezTo>
                <a:cubicBezTo>
                  <a:pt x="718" y="41"/>
                  <a:pt x="718" y="41"/>
                  <a:pt x="718" y="41"/>
                </a:cubicBezTo>
                <a:cubicBezTo>
                  <a:pt x="715" y="41"/>
                  <a:pt x="715" y="41"/>
                  <a:pt x="715" y="41"/>
                </a:cubicBezTo>
                <a:cubicBezTo>
                  <a:pt x="715" y="29"/>
                  <a:pt x="715" y="29"/>
                  <a:pt x="715" y="29"/>
                </a:cubicBezTo>
                <a:cubicBezTo>
                  <a:pt x="711" y="29"/>
                  <a:pt x="711" y="29"/>
                  <a:pt x="711" y="29"/>
                </a:cubicBezTo>
                <a:lnTo>
                  <a:pt x="711" y="27"/>
                </a:lnTo>
                <a:close/>
                <a:moveTo>
                  <a:pt x="725" y="27"/>
                </a:moveTo>
                <a:cubicBezTo>
                  <a:pt x="730" y="27"/>
                  <a:pt x="730" y="27"/>
                  <a:pt x="730" y="27"/>
                </a:cubicBezTo>
                <a:cubicBezTo>
                  <a:pt x="731" y="33"/>
                  <a:pt x="731" y="33"/>
                  <a:pt x="731" y="33"/>
                </a:cubicBezTo>
                <a:cubicBezTo>
                  <a:pt x="732" y="35"/>
                  <a:pt x="733" y="39"/>
                  <a:pt x="733" y="39"/>
                </a:cubicBezTo>
                <a:cubicBezTo>
                  <a:pt x="733" y="39"/>
                  <a:pt x="733" y="39"/>
                  <a:pt x="733" y="39"/>
                </a:cubicBezTo>
                <a:cubicBezTo>
                  <a:pt x="733" y="39"/>
                  <a:pt x="734" y="35"/>
                  <a:pt x="734" y="33"/>
                </a:cubicBezTo>
                <a:cubicBezTo>
                  <a:pt x="736" y="27"/>
                  <a:pt x="736" y="27"/>
                  <a:pt x="736" y="27"/>
                </a:cubicBezTo>
                <a:cubicBezTo>
                  <a:pt x="740" y="27"/>
                  <a:pt x="740" y="27"/>
                  <a:pt x="740" y="27"/>
                </a:cubicBezTo>
                <a:cubicBezTo>
                  <a:pt x="740" y="41"/>
                  <a:pt x="740" y="41"/>
                  <a:pt x="740" y="41"/>
                </a:cubicBezTo>
                <a:cubicBezTo>
                  <a:pt x="738" y="41"/>
                  <a:pt x="738" y="41"/>
                  <a:pt x="738" y="41"/>
                </a:cubicBezTo>
                <a:cubicBezTo>
                  <a:pt x="738" y="36"/>
                  <a:pt x="738" y="36"/>
                  <a:pt x="738" y="36"/>
                </a:cubicBezTo>
                <a:cubicBezTo>
                  <a:pt x="738" y="33"/>
                  <a:pt x="738" y="29"/>
                  <a:pt x="738" y="29"/>
                </a:cubicBezTo>
                <a:cubicBezTo>
                  <a:pt x="738" y="29"/>
                  <a:pt x="738" y="29"/>
                  <a:pt x="738" y="29"/>
                </a:cubicBezTo>
                <a:cubicBezTo>
                  <a:pt x="738" y="29"/>
                  <a:pt x="737" y="33"/>
                  <a:pt x="736" y="36"/>
                </a:cubicBezTo>
                <a:cubicBezTo>
                  <a:pt x="734" y="41"/>
                  <a:pt x="734" y="41"/>
                  <a:pt x="734" y="41"/>
                </a:cubicBezTo>
                <a:cubicBezTo>
                  <a:pt x="732" y="41"/>
                  <a:pt x="732" y="41"/>
                  <a:pt x="732" y="41"/>
                </a:cubicBezTo>
                <a:cubicBezTo>
                  <a:pt x="730" y="36"/>
                  <a:pt x="730" y="36"/>
                  <a:pt x="730" y="36"/>
                </a:cubicBezTo>
                <a:cubicBezTo>
                  <a:pt x="729" y="33"/>
                  <a:pt x="728" y="29"/>
                  <a:pt x="728" y="29"/>
                </a:cubicBezTo>
                <a:cubicBezTo>
                  <a:pt x="728" y="29"/>
                  <a:pt x="728" y="29"/>
                  <a:pt x="728" y="29"/>
                </a:cubicBezTo>
                <a:cubicBezTo>
                  <a:pt x="728" y="29"/>
                  <a:pt x="728" y="33"/>
                  <a:pt x="728" y="36"/>
                </a:cubicBezTo>
                <a:cubicBezTo>
                  <a:pt x="728" y="41"/>
                  <a:pt x="728" y="41"/>
                  <a:pt x="728" y="41"/>
                </a:cubicBezTo>
                <a:cubicBezTo>
                  <a:pt x="725" y="41"/>
                  <a:pt x="725" y="41"/>
                  <a:pt x="725" y="41"/>
                </a:cubicBezTo>
                <a:lnTo>
                  <a:pt x="725" y="2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3703054387"/>
      </p:ext>
    </p:extLst>
  </p:cSld>
  <p:clrMapOvr>
    <a:masterClrMapping/>
  </p:clrMapOv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noChangeArrowheads="1"/>
          </p:cNvSpPr>
          <p:nvPr>
            <p:ph type="sldNum" sz="quarter" idx="10"/>
          </p:nvPr>
        </p:nvSpPr>
        <p:spPr/>
        <p:txBody>
          <a:bodyPr/>
          <a:lstStyle>
            <a:lvl1pPr>
              <a:defRPr/>
            </a:lvl1pPr>
          </a:lstStyle>
          <a:p>
            <a:pPr>
              <a:defRPr/>
            </a:pPr>
            <a:fld id="{6EA7FA75-1611-4CC5-A32F-434759CB2D11}" type="slidenum">
              <a:rPr lang="en-US"/>
              <a:pPr>
                <a:defRPr/>
              </a:pPr>
              <a:t>‹#›</a:t>
            </a:fld>
            <a:endParaRPr lang="en-US"/>
          </a:p>
        </p:txBody>
      </p:sp>
    </p:spTree>
    <p:extLst>
      <p:ext uri="{BB962C8B-B14F-4D97-AF65-F5344CB8AC3E}">
        <p14:creationId xmlns:p14="http://schemas.microsoft.com/office/powerpoint/2010/main" val="1724969391"/>
      </p:ext>
    </p:extLst>
  </p:cSld>
  <p:clrMapOvr>
    <a:masterClrMapping/>
  </p:clrMapOv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1_Agenda">
    <p:spTree>
      <p:nvGrpSpPr>
        <p:cNvPr id="1" name=""/>
        <p:cNvGrpSpPr/>
        <p:nvPr/>
      </p:nvGrpSpPr>
      <p:grpSpPr>
        <a:xfrm>
          <a:off x="0" y="0"/>
          <a:ext cx="0" cy="0"/>
          <a:chOff x="0" y="0"/>
          <a:chExt cx="0" cy="0"/>
        </a:xfrm>
      </p:grpSpPr>
      <p:sp>
        <p:nvSpPr>
          <p:cNvPr id="4" name="Rectangle 3"/>
          <p:cNvSpPr/>
          <p:nvPr userDrawn="1"/>
        </p:nvSpPr>
        <p:spPr>
          <a:xfrm>
            <a:off x="2717805" y="389319"/>
            <a:ext cx="9101035" cy="5724144"/>
          </a:xfrm>
          <a:prstGeom prst="rect">
            <a:avLst/>
          </a:prstGeom>
          <a:solidFill>
            <a:srgbClr val="E9E9E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74320" tIns="182880" rIns="274320" bIns="45720" numCol="1" spcCol="0" rtlCol="0" fromWordArt="0" anchor="t" anchorCtr="0" forceAA="0" compatLnSpc="1">
            <a:prstTxWarp prst="textNoShape">
              <a:avLst/>
            </a:prstTxWarp>
            <a:noAutofit/>
          </a:bodyPr>
          <a:lstStyle/>
          <a:p>
            <a:pPr algn="ctr"/>
            <a:endParaRPr lang="en-US" sz="1400" b="1">
              <a:solidFill>
                <a:schemeClr val="accent5"/>
              </a:solidFill>
            </a:endParaRPr>
          </a:p>
        </p:txBody>
      </p:sp>
      <p:sp>
        <p:nvSpPr>
          <p:cNvPr id="6" name="Picture Placeholder 15"/>
          <p:cNvSpPr>
            <a:spLocks noGrp="1"/>
          </p:cNvSpPr>
          <p:nvPr>
            <p:ph type="pic" sz="quarter" idx="15"/>
          </p:nvPr>
        </p:nvSpPr>
        <p:spPr>
          <a:xfrm>
            <a:off x="384048" y="1024128"/>
            <a:ext cx="5806440" cy="4443984"/>
          </a:xfrm>
          <a:solidFill>
            <a:schemeClr val="bg1">
              <a:lumMod val="75000"/>
            </a:schemeClr>
          </a:solidFill>
        </p:spPr>
        <p:txBody>
          <a:bodyPr/>
          <a:lstStyle>
            <a:lvl1pPr algn="ctr">
              <a:defRPr b="0">
                <a:solidFill>
                  <a:schemeClr val="bg1"/>
                </a:solidFill>
              </a:defRPr>
            </a:lvl1pPr>
          </a:lstStyle>
          <a:p>
            <a:r>
              <a:rPr lang="en-US"/>
              <a:t>Click icon to add picture</a:t>
            </a:r>
          </a:p>
        </p:txBody>
      </p:sp>
      <p:sp>
        <p:nvSpPr>
          <p:cNvPr id="7" name="Title 1"/>
          <p:cNvSpPr>
            <a:spLocks noGrp="1"/>
          </p:cNvSpPr>
          <p:nvPr>
            <p:ph type="title" hasCustomPrompt="1"/>
          </p:nvPr>
        </p:nvSpPr>
        <p:spPr>
          <a:xfrm>
            <a:off x="7223762" y="1167898"/>
            <a:ext cx="3685665" cy="890028"/>
          </a:xfrm>
        </p:spPr>
        <p:txBody>
          <a:bodyPr anchor="b">
            <a:noAutofit/>
          </a:bodyPr>
          <a:lstStyle>
            <a:lvl1pPr>
              <a:defRPr sz="3200">
                <a:solidFill>
                  <a:schemeClr val="tx2"/>
                </a:solidFill>
              </a:defRPr>
            </a:lvl1pPr>
          </a:lstStyle>
          <a:p>
            <a:r>
              <a:rPr lang="en-US"/>
              <a:t>Agenda</a:t>
            </a:r>
          </a:p>
        </p:txBody>
      </p:sp>
      <p:sp>
        <p:nvSpPr>
          <p:cNvPr id="9" name="Text Placeholder 8"/>
          <p:cNvSpPr>
            <a:spLocks noGrp="1"/>
          </p:cNvSpPr>
          <p:nvPr>
            <p:ph type="body" sz="quarter" idx="16" hasCustomPrompt="1"/>
          </p:nvPr>
        </p:nvSpPr>
        <p:spPr>
          <a:xfrm>
            <a:off x="7223761" y="2825587"/>
            <a:ext cx="3682432" cy="2407316"/>
          </a:xfrm>
        </p:spPr>
        <p:txBody>
          <a:bodyPr>
            <a:noAutofit/>
          </a:bodyPr>
          <a:lstStyle>
            <a:lvl1pPr>
              <a:defRPr sz="1500" b="0" baseline="0">
                <a:solidFill>
                  <a:schemeClr val="tx2"/>
                </a:solidFill>
              </a:defRPr>
            </a:lvl1pPr>
          </a:lstStyle>
          <a:p>
            <a:pPr lvl="0"/>
            <a:r>
              <a:rPr lang="en-US"/>
              <a:t>Text here </a:t>
            </a:r>
            <a:br>
              <a:rPr lang="en-US"/>
            </a:br>
            <a:endParaRPr lang="en-US"/>
          </a:p>
        </p:txBody>
      </p:sp>
    </p:spTree>
    <p:extLst>
      <p:ext uri="{BB962C8B-B14F-4D97-AF65-F5344CB8AC3E}">
        <p14:creationId xmlns:p14="http://schemas.microsoft.com/office/powerpoint/2010/main" val="2247309861"/>
      </p:ext>
    </p:extLst>
  </p:cSld>
  <p:clrMapOvr>
    <a:masterClrMapping/>
  </p:clrMapOvr>
  <p:transition/>
  <p:extLst>
    <p:ext uri="{DCECCB84-F9BA-43D5-87BE-67443E8EF086}">
      <p15:sldGuideLst xmlns:p15="http://schemas.microsoft.com/office/powerpoint/2012/main"/>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CVS logo on white">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6253777D-5108-48F4-BAF8-16EF5CA96ABC}"/>
              </a:ext>
            </a:extLst>
          </p:cNvPr>
          <p:cNvSpPr>
            <a:spLocks noGrp="1"/>
          </p:cNvSpPr>
          <p:nvPr>
            <p:ph type="title" hasCustomPrompt="1"/>
          </p:nvPr>
        </p:nvSpPr>
        <p:spPr>
          <a:xfrm>
            <a:off x="557929" y="-347472"/>
            <a:ext cx="9667726" cy="262719"/>
          </a:xfrm>
        </p:spPr>
        <p:txBody>
          <a:bodyPr anchor="b"/>
          <a:lstStyle>
            <a:lvl1pPr>
              <a:defRPr sz="1400">
                <a:solidFill>
                  <a:schemeClr val="tx2"/>
                </a:solidFill>
              </a:defRPr>
            </a:lvl1pPr>
          </a:lstStyle>
          <a:p>
            <a:r>
              <a:rPr lang="en-US"/>
              <a:t>Aetna logo on white background</a:t>
            </a:r>
          </a:p>
        </p:txBody>
      </p:sp>
      <p:pic>
        <p:nvPicPr>
          <p:cNvPr id="11" name="Graphic 10">
            <a:extLst>
              <a:ext uri="{FF2B5EF4-FFF2-40B4-BE49-F238E27FC236}">
                <a16:creationId xmlns:a16="http://schemas.microsoft.com/office/drawing/2014/main" id="{0D64A778-2C84-4DE6-BEAD-02FCE4B3EA0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815756" y="2927800"/>
            <a:ext cx="4541434" cy="898075"/>
          </a:xfrm>
          <a:prstGeom prst="rect">
            <a:avLst/>
          </a:prstGeom>
        </p:spPr>
      </p:pic>
    </p:spTree>
    <p:extLst>
      <p:ext uri="{BB962C8B-B14F-4D97-AF65-F5344CB8AC3E}">
        <p14:creationId xmlns:p14="http://schemas.microsoft.com/office/powerpoint/2010/main" val="1798622153"/>
      </p:ext>
    </p:extLst>
  </p:cSld>
  <p:clrMapOvr>
    <a:masterClrMapping/>
  </p:clrMapOv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1_Title Slide 2">
    <p:spTree>
      <p:nvGrpSpPr>
        <p:cNvPr id="1" name=""/>
        <p:cNvGrpSpPr/>
        <p:nvPr/>
      </p:nvGrpSpPr>
      <p:grpSpPr>
        <a:xfrm>
          <a:off x="0" y="0"/>
          <a:ext cx="0" cy="0"/>
          <a:chOff x="0" y="0"/>
          <a:chExt cx="0" cy="0"/>
        </a:xfrm>
      </p:grpSpPr>
      <p:sp>
        <p:nvSpPr>
          <p:cNvPr id="20" name="Picture Placeholder 5"/>
          <p:cNvSpPr>
            <a:spLocks noGrp="1"/>
          </p:cNvSpPr>
          <p:nvPr>
            <p:ph type="pic" sz="quarter" idx="12" hasCustomPrompt="1"/>
          </p:nvPr>
        </p:nvSpPr>
        <p:spPr>
          <a:xfrm>
            <a:off x="-1587" y="0"/>
            <a:ext cx="12195175" cy="6858000"/>
          </a:xfrm>
          <a:solidFill>
            <a:schemeClr val="bg1">
              <a:lumMod val="75000"/>
            </a:schemeClr>
          </a:solidFill>
        </p:spPr>
        <p:txBody>
          <a:bodyPr rIns="457200"/>
          <a:lstStyle>
            <a:lvl1pPr algn="r">
              <a:defRPr sz="2000" b="1" baseline="0">
                <a:solidFill>
                  <a:schemeClr val="bg1"/>
                </a:solidFill>
              </a:defRPr>
            </a:lvl1pPr>
          </a:lstStyle>
          <a:p>
            <a:br>
              <a:rPr lang="en-US"/>
            </a:br>
            <a:br>
              <a:rPr lang="en-US"/>
            </a:br>
            <a:br>
              <a:rPr lang="en-US"/>
            </a:br>
            <a:r>
              <a:rPr lang="en-US"/>
              <a:t>Click icon to add picture</a:t>
            </a:r>
          </a:p>
        </p:txBody>
      </p:sp>
      <p:sp>
        <p:nvSpPr>
          <p:cNvPr id="24" name="Title 1"/>
          <p:cNvSpPr>
            <a:spLocks noGrp="1"/>
          </p:cNvSpPr>
          <p:nvPr>
            <p:ph type="ctrTitle" hasCustomPrompt="1"/>
          </p:nvPr>
        </p:nvSpPr>
        <p:spPr>
          <a:xfrm>
            <a:off x="568818" y="850392"/>
            <a:ext cx="4179897" cy="5157216"/>
          </a:xfrm>
          <a:solidFill>
            <a:srgbClr val="FFFFFF">
              <a:alpha val="89804"/>
            </a:srgbClr>
          </a:solidFill>
        </p:spPr>
        <p:txBody>
          <a:bodyPr lIns="402336" tIns="457200" rIns="365760" bIns="182880" anchor="t">
            <a:noAutofit/>
          </a:bodyPr>
          <a:lstStyle>
            <a:lvl1pPr algn="l">
              <a:defRPr sz="3600">
                <a:solidFill>
                  <a:schemeClr val="tx2"/>
                </a:solidFill>
              </a:defRPr>
            </a:lvl1pPr>
          </a:lstStyle>
          <a:p>
            <a:r>
              <a:rPr lang="en-US"/>
              <a:t>Presentation title here</a:t>
            </a:r>
          </a:p>
        </p:txBody>
      </p:sp>
      <p:cxnSp>
        <p:nvCxnSpPr>
          <p:cNvPr id="25" name="Straight Connector 24">
            <a:extLst>
              <a:ext uri="{FF2B5EF4-FFF2-40B4-BE49-F238E27FC236}">
                <a16:creationId xmlns:a16="http://schemas.microsoft.com/office/drawing/2014/main" id="{77A45137-D954-4F74-A043-F7DE2DC22D97}"/>
              </a:ext>
              <a:ext uri="{C183D7F6-B498-43B3-948B-1728B52AA6E4}">
                <adec:decorative xmlns:adec="http://schemas.microsoft.com/office/drawing/2017/decorative" val="1"/>
              </a:ext>
            </a:extLst>
          </p:cNvPr>
          <p:cNvCxnSpPr/>
          <p:nvPr userDrawn="1"/>
        </p:nvCxnSpPr>
        <p:spPr>
          <a:xfrm>
            <a:off x="1016991" y="2679062"/>
            <a:ext cx="393699" cy="0"/>
          </a:xfrm>
          <a:prstGeom prst="line">
            <a:avLst/>
          </a:prstGeom>
          <a:ln w="25400" cmpd="sng">
            <a:solidFill>
              <a:schemeClr val="accent6"/>
            </a:solidFill>
          </a:ln>
        </p:spPr>
        <p:style>
          <a:lnRef idx="1">
            <a:schemeClr val="accent1"/>
          </a:lnRef>
          <a:fillRef idx="0">
            <a:schemeClr val="accent1"/>
          </a:fillRef>
          <a:effectRef idx="0">
            <a:schemeClr val="accent1"/>
          </a:effectRef>
          <a:fontRef idx="minor">
            <a:schemeClr val="tx1"/>
          </a:fontRef>
        </p:style>
      </p:cxnSp>
      <p:sp>
        <p:nvSpPr>
          <p:cNvPr id="14" name="Text Placeholder 4"/>
          <p:cNvSpPr>
            <a:spLocks noGrp="1"/>
          </p:cNvSpPr>
          <p:nvPr>
            <p:ph type="body" sz="quarter" idx="16" hasCustomPrompt="1"/>
          </p:nvPr>
        </p:nvSpPr>
        <p:spPr>
          <a:xfrm>
            <a:off x="989552" y="3063240"/>
            <a:ext cx="3283551" cy="1262324"/>
          </a:xfrm>
        </p:spPr>
        <p:txBody>
          <a:bodyPr/>
          <a:lstStyle>
            <a:lvl1pPr>
              <a:defRPr sz="1500" b="1">
                <a:solidFill>
                  <a:schemeClr val="tx2"/>
                </a:solidFill>
              </a:defRPr>
            </a:lvl1pPr>
            <a:lvl2pPr marL="0" indent="0">
              <a:spcBef>
                <a:spcPct val="0"/>
              </a:spcBef>
              <a:spcAft>
                <a:spcPts val="2400"/>
              </a:spcAft>
              <a:buFontTx/>
              <a:buNone/>
              <a:defRPr sz="1300">
                <a:solidFill>
                  <a:schemeClr val="tx2"/>
                </a:solidFill>
              </a:defRPr>
            </a:lvl2pPr>
            <a:lvl3pPr marL="0" indent="0">
              <a:buFontTx/>
              <a:buNone/>
              <a:defRPr sz="1200">
                <a:solidFill>
                  <a:schemeClr val="tx2"/>
                </a:solidFill>
              </a:defRPr>
            </a:lvl3pPr>
            <a:lvl4pPr>
              <a:defRPr>
                <a:solidFill>
                  <a:schemeClr val="bg1"/>
                </a:solidFill>
              </a:defRPr>
            </a:lvl4pPr>
            <a:lvl5pPr>
              <a:defRPr>
                <a:solidFill>
                  <a:schemeClr val="bg1"/>
                </a:solidFill>
              </a:defRPr>
            </a:lvl5pPr>
          </a:lstStyle>
          <a:p>
            <a:pPr lvl="0"/>
            <a:r>
              <a:rPr lang="en-US"/>
              <a:t>Presenter name</a:t>
            </a:r>
          </a:p>
          <a:p>
            <a:pPr lvl="1"/>
            <a:r>
              <a:rPr lang="en-US"/>
              <a:t>Presenter title</a:t>
            </a:r>
          </a:p>
          <a:p>
            <a:pPr lvl="2"/>
            <a:r>
              <a:rPr lang="en-US"/>
              <a:t>Date</a:t>
            </a:r>
          </a:p>
        </p:txBody>
      </p:sp>
      <p:pic>
        <p:nvPicPr>
          <p:cNvPr id="15" name="Graphic 14">
            <a:extLst>
              <a:ext uri="{FF2B5EF4-FFF2-40B4-BE49-F238E27FC236}">
                <a16:creationId xmlns:a16="http://schemas.microsoft.com/office/drawing/2014/main" id="{C399D396-D53C-41D9-81C7-3FD41159C57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15919" y="5196314"/>
            <a:ext cx="1625783" cy="321501"/>
          </a:xfrm>
          <a:prstGeom prst="rect">
            <a:avLst/>
          </a:prstGeom>
        </p:spPr>
      </p:pic>
    </p:spTree>
    <p:extLst>
      <p:ext uri="{BB962C8B-B14F-4D97-AF65-F5344CB8AC3E}">
        <p14:creationId xmlns:p14="http://schemas.microsoft.com/office/powerpoint/2010/main" val="2655030374"/>
      </p:ext>
    </p:extLst>
  </p:cSld>
  <p:clrMapOvr>
    <a:masterClrMapping/>
  </p:clrMapOvr>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p:cSld name="MASTER_SLIDE">
    <p:spTree>
      <p:nvGrpSpPr>
        <p:cNvPr id="1" name=""/>
        <p:cNvGrpSpPr/>
        <p:nvPr/>
      </p:nvGrpSpPr>
      <p:grpSpPr>
        <a:xfrm>
          <a:off x="0" y="0"/>
          <a:ext cx="0" cy="0"/>
          <a:chOff x="0" y="0"/>
          <a:chExt cx="0" cy="0"/>
        </a:xfrm>
      </p:grpSpPr>
      <p:sp>
        <p:nvSpPr>
          <p:cNvPr id="2" name="Object1"/>
          <p:cNvSpPr/>
          <p:nvPr/>
        </p:nvSpPr>
        <p:spPr>
          <a:xfrm>
            <a:off x="731521" y="6217920"/>
            <a:ext cx="2438400" cy="685800"/>
          </a:xfrm>
          <a:prstGeom prst="rect">
            <a:avLst/>
          </a:prstGeom>
          <a:noFill/>
        </p:spPr>
        <p:txBody>
          <a:bodyPr wrap="square" rtlCol="0" anchor="ctr"/>
          <a:lstStyle/>
          <a:p>
            <a:r>
              <a:rPr lang="en-US" sz="800">
                <a:solidFill>
                  <a:srgbClr val="404040"/>
                </a:solidFill>
                <a:latin typeface="CVS Health Sans" panose="020B0504020202020204" pitchFamily="34" charset="0"/>
                <a:ea typeface="CVS Health Sans" pitchFamily="34" charset="-122"/>
                <a:cs typeface="CVS Health Sans" pitchFamily="34" charset="-120"/>
              </a:rPr>
              <a:t>© 2022 Aetna Inc.</a:t>
            </a:r>
            <a:endParaRPr lang="en-US" sz="800"/>
          </a:p>
        </p:txBody>
      </p:sp>
      <p:pic>
        <p:nvPicPr>
          <p:cNvPr id="3" name="Object 2" descr="./images/aetna.png"/>
          <p:cNvPicPr>
            <a:picLocks noChangeAspect="1"/>
          </p:cNvPicPr>
          <p:nvPr/>
        </p:nvPicPr>
        <p:blipFill>
          <a:blip r:embed="rId2"/>
          <a:stretch>
            <a:fillRect/>
          </a:stretch>
        </p:blipFill>
        <p:spPr>
          <a:xfrm>
            <a:off x="10515601" y="6355080"/>
            <a:ext cx="1000125" cy="247620"/>
          </a:xfrm>
          <a:prstGeom prst="rect">
            <a:avLst/>
          </a:prstGeom>
        </p:spPr>
      </p:pic>
      <p:sp>
        <p:nvSpPr>
          <p:cNvPr id="25" name="Slide Number Placeholder 24"/>
          <p:cNvSpPr>
            <a:spLocks noGrp="1"/>
          </p:cNvSpPr>
          <p:nvPr>
            <p:ph type="sldNum" sz="quarter" idx="4294967295"/>
          </p:nvPr>
        </p:nvSpPr>
        <p:spPr>
          <a:xfrm>
            <a:off x="457201" y="6437376"/>
            <a:ext cx="274320" cy="274320"/>
          </a:xfrm>
          <a:prstGeom prst="rect">
            <a:avLst/>
          </a:prstGeom>
          <a:extLst>
            <a:ext uri="{C572A759-6A51-4108-AA02-DFA0A04FC94B}">
              <ma14:wrappingTextBoxFlag xmlns="" xmlns:ma14="http://schemas.microsoft.com/office/mac/drawingml/2011/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val="0"/>
            </a:ext>
          </a:extLst>
        </p:spPr>
        <p:txBody>
          <a:bodyPr/>
          <a:lstStyle>
            <a:lvl1pPr>
              <a:defRPr sz="1000">
                <a:solidFill>
                  <a:srgbClr val="404040"/>
                </a:solidFill>
                <a:latin typeface="CVS Health Sans"/>
                <a:ea typeface="CVS Health Sans"/>
                <a:cs typeface="CVS Health Sans"/>
              </a:defRPr>
            </a:lvl1pPr>
          </a:lstStyle>
          <a:p>
            <a:pPr algn="l"/>
            <a:fld id="{F7021451-1387-4CA6-816F-3879F97B5CBC}" type="slidenum">
              <a:rPr lang="en-US"/>
              <a:pPr algn="l"/>
              <a:t>‹#›</a:t>
            </a:fld>
            <a:endParaRPr lang="en-US"/>
          </a:p>
        </p:txBody>
      </p:sp>
    </p:spTree>
    <p:extLst>
      <p:ext uri="{BB962C8B-B14F-4D97-AF65-F5344CB8AC3E}">
        <p14:creationId xmlns:p14="http://schemas.microsoft.com/office/powerpoint/2010/main" val="3342952736"/>
      </p:ext>
    </p:extLst>
  </p:cSld>
  <p:clrMapOvr>
    <a:masterClrMapping/>
  </p:clrMapOvr>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Standard">
    <p:spTree>
      <p:nvGrpSpPr>
        <p:cNvPr id="1" name=""/>
        <p:cNvGrpSpPr/>
        <p:nvPr/>
      </p:nvGrpSpPr>
      <p:grpSpPr>
        <a:xfrm>
          <a:off x="0" y="0"/>
          <a:ext cx="0" cy="0"/>
          <a:chOff x="0" y="0"/>
          <a:chExt cx="0" cy="0"/>
        </a:xfrm>
      </p:grpSpPr>
      <p:sp>
        <p:nvSpPr>
          <p:cNvPr id="13" name="Text Placeholder 12">
            <a:extLst>
              <a:ext uri="{FF2B5EF4-FFF2-40B4-BE49-F238E27FC236}">
                <a16:creationId xmlns:a16="http://schemas.microsoft.com/office/drawing/2014/main" id="{DF5F778F-4DAF-E348-B17D-64AB7AAE1F99}"/>
              </a:ext>
            </a:extLst>
          </p:cNvPr>
          <p:cNvSpPr>
            <a:spLocks noGrp="1"/>
          </p:cNvSpPr>
          <p:nvPr>
            <p:ph type="body" sz="quarter" idx="10"/>
          </p:nvPr>
        </p:nvSpPr>
        <p:spPr>
          <a:xfrm>
            <a:off x="387558" y="5968317"/>
            <a:ext cx="9908300" cy="530973"/>
          </a:xfrm>
          <a:prstGeom prst="rect">
            <a:avLst/>
          </a:prstGeom>
        </p:spPr>
        <p:txBody>
          <a:bodyPr lIns="91440" tIns="45720" rIns="91440" bIns="45720" anchor="b"/>
          <a:lstStyle>
            <a:lvl1pPr marL="0" indent="0">
              <a:lnSpc>
                <a:spcPct val="100000"/>
              </a:lnSpc>
              <a:spcBef>
                <a:spcPct val="0"/>
              </a:spcBef>
              <a:buNone/>
              <a:defRPr sz="900" b="0" i="0">
                <a:solidFill>
                  <a:schemeClr val="tx1"/>
                </a:solidFill>
                <a:latin typeface="CVS Health Sans" panose="020B0504020202020204" pitchFamily="34" charset="0"/>
                <a:ea typeface="Open Sans" panose="020B0606030504020204" pitchFamily="34" charset="0"/>
                <a:cs typeface="Open Sans" panose="020B0606030504020204" pitchFamily="34" charset="0"/>
              </a:defRPr>
            </a:lvl1pPr>
            <a:lvl2pPr marL="457063" indent="0">
              <a:buNone/>
              <a:defRPr sz="1000" b="0" i="0">
                <a:solidFill>
                  <a:srgbClr val="3F3F3F"/>
                </a:solidFill>
                <a:latin typeface="Open Sans" panose="020B0606030504020204" pitchFamily="34" charset="0"/>
                <a:ea typeface="Open Sans" panose="020B0606030504020204" pitchFamily="34" charset="0"/>
                <a:cs typeface="Open Sans" panose="020B0606030504020204" pitchFamily="34" charset="0"/>
              </a:defRPr>
            </a:lvl2pPr>
            <a:lvl3pPr marL="914126" indent="0">
              <a:buNone/>
              <a:defRPr sz="1000" b="0" i="0">
                <a:solidFill>
                  <a:srgbClr val="3F3F3F"/>
                </a:solidFill>
                <a:latin typeface="Open Sans" panose="020B0606030504020204" pitchFamily="34" charset="0"/>
                <a:ea typeface="Open Sans" panose="020B0606030504020204" pitchFamily="34" charset="0"/>
                <a:cs typeface="Open Sans" panose="020B0606030504020204" pitchFamily="34" charset="0"/>
              </a:defRPr>
            </a:lvl3pPr>
            <a:lvl4pPr marL="1371189" indent="0">
              <a:buNone/>
              <a:defRPr sz="1000" b="0" i="0">
                <a:solidFill>
                  <a:srgbClr val="3F3F3F"/>
                </a:solidFill>
                <a:latin typeface="Open Sans" panose="020B0606030504020204" pitchFamily="34" charset="0"/>
                <a:ea typeface="Open Sans" panose="020B0606030504020204" pitchFamily="34" charset="0"/>
                <a:cs typeface="Open Sans" panose="020B0606030504020204" pitchFamily="34" charset="0"/>
              </a:defRPr>
            </a:lvl4pPr>
            <a:lvl5pPr marL="1828251" indent="0">
              <a:buNone/>
              <a:defRPr sz="1000" b="0" i="0">
                <a:solidFill>
                  <a:srgbClr val="3F3F3F"/>
                </a:solidFill>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p:txBody>
      </p:sp>
      <p:sp>
        <p:nvSpPr>
          <p:cNvPr id="14" name="Title 13">
            <a:extLst>
              <a:ext uri="{FF2B5EF4-FFF2-40B4-BE49-F238E27FC236}">
                <a16:creationId xmlns:a16="http://schemas.microsoft.com/office/drawing/2014/main" id="{927011F8-DBBE-6540-8033-0CA882350BE9}"/>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Tree>
    <p:extLst>
      <p:ext uri="{BB962C8B-B14F-4D97-AF65-F5344CB8AC3E}">
        <p14:creationId xmlns:p14="http://schemas.microsoft.com/office/powerpoint/2010/main" val="3883428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spd="med">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userDrawn="1">
  <p:cSld name="Cover Slide">
    <p:spTree>
      <p:nvGrpSpPr>
        <p:cNvPr id="1" name=""/>
        <p:cNvGrpSpPr/>
        <p:nvPr/>
      </p:nvGrpSpPr>
      <p:grpSpPr>
        <a:xfrm>
          <a:off x="0" y="0"/>
          <a:ext cx="0" cy="0"/>
          <a:chOff x="0" y="0"/>
          <a:chExt cx="0" cy="0"/>
        </a:xfrm>
      </p:grpSpPr>
      <p:pic>
        <p:nvPicPr>
          <p:cNvPr id="9" name="Picture Placeholder 6">
            <a:extLst>
              <a:ext uri="{FF2B5EF4-FFF2-40B4-BE49-F238E27FC236}">
                <a16:creationId xmlns:a16="http://schemas.microsoft.com/office/drawing/2014/main" id="{15434467-C9C5-44FA-BC54-D96A3D3B07A3}"/>
              </a:ext>
            </a:extLst>
          </p:cNvPr>
          <p:cNvPicPr>
            <a:picLocks noChangeAspect="1"/>
          </p:cNvPicPr>
          <p:nvPr userDrawn="1"/>
        </p:nvPicPr>
        <p:blipFill>
          <a:blip r:embed="rId2">
            <a:extLst>
              <a:ext uri="{28A0092B-C50C-407E-A947-70E740481C1C}">
                <a14:useLocalDpi xmlns:a14="http://schemas.microsoft.com/office/drawing/2010/main"/>
              </a:ext>
            </a:extLst>
          </a:blip>
          <a:srcRect l="12" r="12"/>
          <a:stretch>
            <a:fillRect/>
          </a:stretch>
        </p:blipFill>
        <p:spPr bwMode="gray">
          <a:xfrm>
            <a:off x="1" y="0"/>
            <a:ext cx="12195175" cy="6858000"/>
          </a:xfrm>
          <a:prstGeom prst="rect">
            <a:avLst/>
          </a:prstGeom>
        </p:spPr>
      </p:pic>
      <p:sp>
        <p:nvSpPr>
          <p:cNvPr id="29" name="Title 1">
            <a:extLst>
              <a:ext uri="{FF2B5EF4-FFF2-40B4-BE49-F238E27FC236}">
                <a16:creationId xmlns:a16="http://schemas.microsoft.com/office/drawing/2014/main" id="{A01F5CDB-1B03-437D-8976-22E1F0B15237}"/>
              </a:ext>
            </a:extLst>
          </p:cNvPr>
          <p:cNvSpPr txBox="1"/>
          <p:nvPr userDrawn="1"/>
        </p:nvSpPr>
        <p:spPr>
          <a:xfrm>
            <a:off x="568819" y="850392"/>
            <a:ext cx="4179897" cy="5157216"/>
          </a:xfrm>
          <a:prstGeom prst="rect">
            <a:avLst/>
          </a:prstGeom>
          <a:solidFill>
            <a:srgbClr val="FFFFFF">
              <a:alpha val="89804"/>
            </a:srgbClr>
          </a:solidFill>
        </p:spPr>
        <p:txBody>
          <a:bodyPr vert="horz" lIns="420514" tIns="457081" rIns="365665" bIns="182832" rtlCol="0" anchor="t" anchorCtr="0">
            <a:noAutofit/>
          </a:bodyPr>
          <a:lstStyle>
            <a:lvl1pPr algn="l" defTabSz="457200" rtl="0" eaLnBrk="1" latinLnBrk="0" hangingPunct="1">
              <a:lnSpc>
                <a:spcPct val="90000"/>
              </a:lnSpc>
              <a:spcBef>
                <a:spcPct val="0"/>
              </a:spcBef>
              <a:buNone/>
              <a:defRPr sz="4000" b="0" kern="1200">
                <a:solidFill>
                  <a:schemeClr val="tx2"/>
                </a:solidFill>
                <a:latin typeface="Domaine Display Bold" panose="020A0803080505060203" pitchFamily="18" charset="0"/>
                <a:ea typeface="+mj-ea"/>
                <a:cs typeface="+mj-cs"/>
              </a:defRPr>
            </a:lvl1pPr>
          </a:lstStyle>
          <a:p>
            <a:r>
              <a:rPr lang="en-US" sz="3999"/>
              <a:t>Health Equity</a:t>
            </a:r>
          </a:p>
        </p:txBody>
      </p:sp>
      <p:cxnSp>
        <p:nvCxnSpPr>
          <p:cNvPr id="8" name="Straight Connector 7">
            <a:extLst>
              <a:ext uri="{FF2B5EF4-FFF2-40B4-BE49-F238E27FC236}">
                <a16:creationId xmlns:a16="http://schemas.microsoft.com/office/drawing/2014/main" id="{4223C47C-5CA0-462A-866B-7B52C2AF870E}"/>
              </a:ext>
            </a:extLst>
          </p:cNvPr>
          <p:cNvCxnSpPr/>
          <p:nvPr userDrawn="1"/>
        </p:nvCxnSpPr>
        <p:spPr>
          <a:xfrm>
            <a:off x="990601" y="2807882"/>
            <a:ext cx="393699" cy="0"/>
          </a:xfrm>
          <a:prstGeom prst="line">
            <a:avLst/>
          </a:prstGeom>
          <a:ln w="25400" cmpd="sng">
            <a:solidFill>
              <a:schemeClr val="accent6"/>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6D1944D6-D40E-45EF-BA6F-F23CCA061613}"/>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015920" y="5196316"/>
            <a:ext cx="1625783" cy="321501"/>
          </a:xfrm>
          <a:prstGeom prst="rect">
            <a:avLst/>
          </a:prstGeom>
        </p:spPr>
      </p:pic>
      <p:sp>
        <p:nvSpPr>
          <p:cNvPr id="11" name="Text Placeholder 5">
            <a:extLst>
              <a:ext uri="{FF2B5EF4-FFF2-40B4-BE49-F238E27FC236}">
                <a16:creationId xmlns:a16="http://schemas.microsoft.com/office/drawing/2014/main" id="{8B7E9C10-64B2-4356-BD1C-ED5F01108872}"/>
              </a:ext>
            </a:extLst>
          </p:cNvPr>
          <p:cNvSpPr>
            <a:spLocks noGrp="1"/>
          </p:cNvSpPr>
          <p:nvPr>
            <p:ph type="body" sz="quarter" idx="17"/>
          </p:nvPr>
        </p:nvSpPr>
        <p:spPr>
          <a:xfrm>
            <a:off x="1172946" y="7746347"/>
            <a:ext cx="3283551" cy="1262324"/>
          </a:xfrm>
        </p:spPr>
        <p:txBody>
          <a:bodyPr/>
          <a:lstStyle/>
          <a:p>
            <a:pPr lvl="0"/>
            <a:r>
              <a:rPr lang="en-US"/>
              <a:t>Click to edit Master text styles</a:t>
            </a:r>
          </a:p>
          <a:p>
            <a:pPr lvl="1"/>
            <a:r>
              <a:rPr lang="en-US"/>
              <a:t>Second level</a:t>
            </a:r>
          </a:p>
          <a:p>
            <a:pPr lvl="2"/>
            <a:r>
              <a:rPr lang="en-US"/>
              <a:t>Third level</a:t>
            </a:r>
          </a:p>
          <a:p>
            <a:pPr lvl="3"/>
            <a:r>
              <a:rPr lang="en-US"/>
              <a:t>Fourth level</a:t>
            </a:r>
          </a:p>
        </p:txBody>
      </p:sp>
      <p:cxnSp>
        <p:nvCxnSpPr>
          <p:cNvPr id="12" name="Straight Connector 11">
            <a:extLst>
              <a:ext uri="{FF2B5EF4-FFF2-40B4-BE49-F238E27FC236}">
                <a16:creationId xmlns:a16="http://schemas.microsoft.com/office/drawing/2014/main" id="{A6FC29AA-1751-4C3F-9CE9-BD0F81D2B597}"/>
              </a:ext>
            </a:extLst>
          </p:cNvPr>
          <p:cNvCxnSpPr/>
          <p:nvPr userDrawn="1"/>
        </p:nvCxnSpPr>
        <p:spPr>
          <a:xfrm>
            <a:off x="1178878" y="8117465"/>
            <a:ext cx="393596" cy="0"/>
          </a:xfrm>
          <a:prstGeom prst="line">
            <a:avLst/>
          </a:prstGeom>
          <a:ln w="25400" cmpd="sng">
            <a:solidFill>
              <a:schemeClr val="accent6"/>
            </a:solidFill>
          </a:ln>
        </p:spPr>
        <p:style>
          <a:lnRef idx="1">
            <a:schemeClr val="accent1"/>
          </a:lnRef>
          <a:fillRef idx="0">
            <a:schemeClr val="accent1"/>
          </a:fillRef>
          <a:effectRef idx="0">
            <a:schemeClr val="accent1"/>
          </a:effectRef>
          <a:fontRef idx="minor">
            <a:schemeClr val="tx1"/>
          </a:fontRef>
        </p:style>
      </p:cxnSp>
      <p:pic>
        <p:nvPicPr>
          <p:cNvPr id="13" name="Graphic 12">
            <a:extLst>
              <a:ext uri="{FF2B5EF4-FFF2-40B4-BE49-F238E27FC236}">
                <a16:creationId xmlns:a16="http://schemas.microsoft.com/office/drawing/2014/main" id="{FC3E1910-6ABD-4C7C-A416-D8D38E675EB3}"/>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82343" y="9879423"/>
            <a:ext cx="1625360" cy="321501"/>
          </a:xfrm>
          <a:prstGeom prst="rect">
            <a:avLst/>
          </a:prstGeom>
        </p:spPr>
      </p:pic>
      <p:sp>
        <p:nvSpPr>
          <p:cNvPr id="15" name="Rectangle 14">
            <a:extLst>
              <a:ext uri="{FF2B5EF4-FFF2-40B4-BE49-F238E27FC236}">
                <a16:creationId xmlns:a16="http://schemas.microsoft.com/office/drawing/2014/main" id="{102C2DE0-9C85-4E33-B8CD-DC0919398035}"/>
              </a:ext>
            </a:extLst>
          </p:cNvPr>
          <p:cNvSpPr/>
          <p:nvPr userDrawn="1"/>
        </p:nvSpPr>
        <p:spPr>
          <a:xfrm>
            <a:off x="568819" y="1963601"/>
            <a:ext cx="4179897" cy="584775"/>
          </a:xfrm>
          <a:prstGeom prst="rect">
            <a:avLst/>
          </a:prstGeom>
        </p:spPr>
        <p:txBody>
          <a:bodyPr wrap="square" lIns="420514" rIns="365665">
            <a:spAutoFit/>
          </a:bodyPr>
          <a:lstStyle/>
          <a:p>
            <a:pPr>
              <a:defRPr/>
            </a:pPr>
            <a:r>
              <a:rPr lang="en-US" sz="1600">
                <a:solidFill>
                  <a:srgbClr val="3F3F3F"/>
                </a:solidFill>
                <a:latin typeface="CVS Health Sans"/>
              </a:rPr>
              <a:t>A unique opportunity for social good and market leadership</a:t>
            </a:r>
            <a:endParaRPr lang="en-US" sz="1600">
              <a:solidFill>
                <a:srgbClr val="000000"/>
              </a:solidFill>
              <a:latin typeface="CVS Health Sans"/>
            </a:endParaRPr>
          </a:p>
        </p:txBody>
      </p:sp>
      <p:sp>
        <p:nvSpPr>
          <p:cNvPr id="25" name="Text Placeholder 2">
            <a:extLst>
              <a:ext uri="{FF2B5EF4-FFF2-40B4-BE49-F238E27FC236}">
                <a16:creationId xmlns:a16="http://schemas.microsoft.com/office/drawing/2014/main" id="{990F08CB-5C55-436E-B5C9-0D8EC7B81456}"/>
              </a:ext>
            </a:extLst>
          </p:cNvPr>
          <p:cNvSpPr>
            <a:spLocks noGrp="1"/>
          </p:cNvSpPr>
          <p:nvPr>
            <p:ph type="body" sz="quarter" idx="18" hasCustomPrompt="1"/>
          </p:nvPr>
        </p:nvSpPr>
        <p:spPr>
          <a:xfrm>
            <a:off x="568818" y="3417671"/>
            <a:ext cx="4179896" cy="599576"/>
          </a:xfrm>
        </p:spPr>
        <p:txBody>
          <a:bodyPr lIns="420624"/>
          <a:lstStyle>
            <a:lvl1pPr>
              <a:spcBef>
                <a:spcPct val="0"/>
              </a:spcBef>
              <a:defRPr b="1">
                <a:latin typeface="+mj-lt"/>
                <a:ea typeface="Open Sans" panose="020B0606030504020204" pitchFamily="34" charset="0"/>
                <a:cs typeface="Open Sans" panose="020B0606030504020204" pitchFamily="34" charset="0"/>
              </a:defRPr>
            </a:lvl1pPr>
          </a:lstStyle>
          <a:p>
            <a:pPr lvl="0"/>
            <a:r>
              <a:rPr lang="en-US"/>
              <a:t>{Plan Sponsor Name}</a:t>
            </a:r>
          </a:p>
        </p:txBody>
      </p:sp>
      <p:sp>
        <p:nvSpPr>
          <p:cNvPr id="26" name="Text Placeholder 4">
            <a:extLst>
              <a:ext uri="{FF2B5EF4-FFF2-40B4-BE49-F238E27FC236}">
                <a16:creationId xmlns:a16="http://schemas.microsoft.com/office/drawing/2014/main" id="{B40BCB4C-C885-4F9F-A645-18CED69D6955}"/>
              </a:ext>
            </a:extLst>
          </p:cNvPr>
          <p:cNvSpPr>
            <a:spLocks noGrp="1"/>
          </p:cNvSpPr>
          <p:nvPr>
            <p:ph type="body" sz="quarter" idx="19" hasCustomPrompt="1"/>
          </p:nvPr>
        </p:nvSpPr>
        <p:spPr>
          <a:xfrm>
            <a:off x="568818" y="4046798"/>
            <a:ext cx="4179896" cy="365760"/>
          </a:xfrm>
        </p:spPr>
        <p:txBody>
          <a:bodyPr lIns="420624" anchor="ctr"/>
          <a:lstStyle>
            <a:lvl1pPr>
              <a:spcBef>
                <a:spcPct val="0"/>
              </a:spcBef>
              <a:defRPr b="1">
                <a:latin typeface="+mj-lt"/>
                <a:ea typeface="Open Sans" panose="020B0606030504020204" pitchFamily="34" charset="0"/>
                <a:cs typeface="Open Sans" panose="020B0606030504020204" pitchFamily="34" charset="0"/>
              </a:defRPr>
            </a:lvl1pPr>
          </a:lstStyle>
          <a:p>
            <a:pPr lvl="0"/>
            <a:r>
              <a:rPr lang="en-US"/>
              <a:t>{Name}</a:t>
            </a:r>
          </a:p>
        </p:txBody>
      </p:sp>
      <p:sp>
        <p:nvSpPr>
          <p:cNvPr id="27" name="Text Placeholder 4">
            <a:extLst>
              <a:ext uri="{FF2B5EF4-FFF2-40B4-BE49-F238E27FC236}">
                <a16:creationId xmlns:a16="http://schemas.microsoft.com/office/drawing/2014/main" id="{12969775-1E3C-46AD-9749-657A34B7216A}"/>
              </a:ext>
            </a:extLst>
          </p:cNvPr>
          <p:cNvSpPr>
            <a:spLocks noGrp="1"/>
          </p:cNvSpPr>
          <p:nvPr>
            <p:ph type="body" sz="quarter" idx="20" hasCustomPrompt="1"/>
          </p:nvPr>
        </p:nvSpPr>
        <p:spPr>
          <a:xfrm>
            <a:off x="568818" y="4440899"/>
            <a:ext cx="4179897" cy="365760"/>
          </a:xfrm>
        </p:spPr>
        <p:txBody>
          <a:bodyPr lIns="420624" anchor="ctr"/>
          <a:lstStyle>
            <a:lvl1pPr>
              <a:defRPr sz="1200" b="0">
                <a:latin typeface="Open Sans" panose="020B0606030504020204" pitchFamily="34" charset="0"/>
                <a:ea typeface="Open Sans" panose="020B0606030504020204" pitchFamily="34" charset="0"/>
                <a:cs typeface="Open Sans" panose="020B0606030504020204" pitchFamily="34" charset="0"/>
              </a:defRPr>
            </a:lvl1pPr>
            <a:lvl2pPr marL="0" indent="0">
              <a:spcBef>
                <a:spcPct val="0"/>
              </a:spcBef>
              <a:buNone/>
              <a:defRPr sz="1400">
                <a:latin typeface="+mj-lt"/>
                <a:ea typeface="Open Sans" panose="020B0606030504020204" pitchFamily="34" charset="0"/>
                <a:cs typeface="Open Sans" panose="020B0606030504020204" pitchFamily="34" charset="0"/>
              </a:defRPr>
            </a:lvl2pPr>
          </a:lstStyle>
          <a:p>
            <a:pPr lvl="1"/>
            <a:r>
              <a:rPr lang="en-US"/>
              <a:t>{Month Year}</a:t>
            </a:r>
          </a:p>
        </p:txBody>
      </p:sp>
      <p:sp>
        <p:nvSpPr>
          <p:cNvPr id="4" name="Rectangle 3">
            <a:extLst>
              <a:ext uri="{FF2B5EF4-FFF2-40B4-BE49-F238E27FC236}">
                <a16:creationId xmlns:a16="http://schemas.microsoft.com/office/drawing/2014/main" id="{5FC30B78-85CF-4FC2-A254-ED4A28DE4CA7}"/>
              </a:ext>
            </a:extLst>
          </p:cNvPr>
          <p:cNvSpPr/>
          <p:nvPr userDrawn="1"/>
        </p:nvSpPr>
        <p:spPr>
          <a:xfrm>
            <a:off x="568817" y="3067389"/>
            <a:ext cx="4179896" cy="338554"/>
          </a:xfrm>
          <a:prstGeom prst="rect">
            <a:avLst/>
          </a:prstGeom>
        </p:spPr>
        <p:txBody>
          <a:bodyPr wrap="square" lIns="420514" rIns="365665">
            <a:spAutoFit/>
          </a:bodyPr>
          <a:lstStyle/>
          <a:p>
            <a:r>
              <a:rPr lang="en-US" sz="1600" b="0" i="1">
                <a:latin typeface="+mj-lt"/>
                <a:ea typeface="Open Sans" panose="020B0606030504020204" pitchFamily="34" charset="0"/>
                <a:cs typeface="Open Sans" panose="020B0606030504020204" pitchFamily="34" charset="0"/>
              </a:rPr>
              <a:t>Prepared for</a:t>
            </a:r>
            <a:endParaRPr lang="en-US" sz="1600">
              <a:latin typeface="+mj-lt"/>
            </a:endParaRPr>
          </a:p>
        </p:txBody>
      </p:sp>
    </p:spTree>
    <p:extLst>
      <p:ext uri="{BB962C8B-B14F-4D97-AF65-F5344CB8AC3E}">
        <p14:creationId xmlns:p14="http://schemas.microsoft.com/office/powerpoint/2010/main" val="126825507"/>
      </p:ext>
    </p:extLst>
  </p:cSld>
  <p:clrMapOvr>
    <a:masterClrMapping/>
  </p:clrMapOvr>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Standard-NoFootnote">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927011F8-DBBE-6540-8033-0CA882350BE9}"/>
              </a:ext>
            </a:extLst>
          </p:cNvPr>
          <p:cNvSpPr>
            <a:spLocks noGrp="1"/>
          </p:cNvSpPr>
          <p:nvPr>
            <p:ph type="title"/>
          </p:nvPr>
        </p:nvSpPr>
        <p:spPr/>
        <p:txBody>
          <a:bodyPr lIns="91440" tIns="45720" rIns="91440"/>
          <a:lstStyle>
            <a:lvl1pPr>
              <a:defRPr>
                <a:solidFill>
                  <a:schemeClr val="tx1"/>
                </a:solidFill>
              </a:defRPr>
            </a:lvl1pPr>
          </a:lstStyle>
          <a:p>
            <a:r>
              <a:rPr lang="en-US"/>
              <a:t>Click to edit Master title style</a:t>
            </a:r>
          </a:p>
        </p:txBody>
      </p:sp>
    </p:spTree>
    <p:extLst>
      <p:ext uri="{BB962C8B-B14F-4D97-AF65-F5344CB8AC3E}">
        <p14:creationId xmlns:p14="http://schemas.microsoft.com/office/powerpoint/2010/main" val="2380993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spd="med">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368302" y="152400"/>
            <a:ext cx="11190817" cy="1143000"/>
          </a:xfrm>
        </p:spPr>
        <p:txBody>
          <a:bodyPr/>
          <a:lstStyle/>
          <a:p>
            <a:r>
              <a:rPr lang="en-US"/>
              <a:t>Click to edit Master title style</a:t>
            </a:r>
          </a:p>
        </p:txBody>
      </p:sp>
      <p:sp>
        <p:nvSpPr>
          <p:cNvPr id="3" name="Chart Placeholder 2"/>
          <p:cNvSpPr>
            <a:spLocks noGrp="1"/>
          </p:cNvSpPr>
          <p:nvPr>
            <p:ph type="chart" idx="1"/>
          </p:nvPr>
        </p:nvSpPr>
        <p:spPr>
          <a:xfrm>
            <a:off x="366186" y="1530354"/>
            <a:ext cx="11171767" cy="4525963"/>
          </a:xfrm>
        </p:spPr>
        <p:txBody>
          <a:bodyPr/>
          <a:lstStyle/>
          <a:p>
            <a:pPr lvl="0"/>
            <a:endParaRPr lang="en-US" noProof="0"/>
          </a:p>
        </p:txBody>
      </p:sp>
      <p:sp>
        <p:nvSpPr>
          <p:cNvPr id="4" name="Rectangle 5"/>
          <p:cNvSpPr>
            <a:spLocks noGrp="1" noChangeArrowheads="1"/>
          </p:cNvSpPr>
          <p:nvPr>
            <p:ph type="sldNum" sz="quarter" idx="10"/>
          </p:nvPr>
        </p:nvSpPr>
        <p:spPr>
          <a:xfrm>
            <a:off x="10261601" y="6381750"/>
            <a:ext cx="1422400" cy="476250"/>
          </a:xfrm>
          <a:prstGeom prst="rect">
            <a:avLst/>
          </a:prstGeom>
        </p:spPr>
        <p:txBody>
          <a:bodyPr lIns="91429" tIns="45714" rIns="91429" bIns="45714"/>
          <a:lstStyle>
            <a:lvl1pPr>
              <a:defRPr/>
            </a:lvl1pPr>
          </a:lstStyle>
          <a:p>
            <a:fld id="{BBD19843-6AE6-4797-A771-0962F0FB92E4}" type="slidenum">
              <a:rPr lang="en-US" altLang="en-US"/>
              <a:t>‹#›</a:t>
            </a:fld>
            <a:r>
              <a:rPr lang="en-US" altLang="en-US"/>
              <a:t> of 23</a:t>
            </a:r>
          </a:p>
        </p:txBody>
      </p:sp>
    </p:spTree>
    <p:extLst>
      <p:ext uri="{BB962C8B-B14F-4D97-AF65-F5344CB8AC3E}">
        <p14:creationId xmlns:p14="http://schemas.microsoft.com/office/powerpoint/2010/main" val="2795346575"/>
      </p:ext>
    </p:extLst>
  </p:cSld>
  <p:clrMapOvr>
    <a:masterClrMapping/>
  </p:clrMapOvr>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Myth-busting">
    <p:spTree>
      <p:nvGrpSpPr>
        <p:cNvPr id="1" name=""/>
        <p:cNvGrpSpPr/>
        <p:nvPr/>
      </p:nvGrpSpPr>
      <p:grpSpPr>
        <a:xfrm>
          <a:off x="0" y="0"/>
          <a:ext cx="0" cy="0"/>
          <a:chOff x="0" y="0"/>
          <a:chExt cx="0" cy="0"/>
        </a:xfrm>
      </p:grpSpPr>
      <p:sp>
        <p:nvSpPr>
          <p:cNvPr id="4" name="Rectangle 3"/>
          <p:cNvSpPr/>
          <p:nvPr userDrawn="1"/>
        </p:nvSpPr>
        <p:spPr>
          <a:xfrm>
            <a:off x="381002" y="384048"/>
            <a:ext cx="11430000" cy="5724144"/>
          </a:xfrm>
          <a:prstGeom prst="rect">
            <a:avLst/>
          </a:prstGeom>
          <a:solidFill>
            <a:srgbClr val="E9E9E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74249" tIns="182832" rIns="274249" bIns="45708" numCol="1" spcCol="0" rtlCol="0" fromWordArt="0" anchor="t" anchorCtr="0" forceAA="0" compatLnSpc="1">
            <a:prstTxWarp prst="textNoShape">
              <a:avLst/>
            </a:prstTxWarp>
            <a:noAutofit/>
          </a:bodyPr>
          <a:lstStyle/>
          <a:p>
            <a:pPr algn="ctr"/>
            <a:endParaRPr lang="en-US" sz="1400" b="1">
              <a:solidFill>
                <a:schemeClr val="accent5"/>
              </a:solidFill>
            </a:endParaRPr>
          </a:p>
        </p:txBody>
      </p:sp>
      <p:cxnSp>
        <p:nvCxnSpPr>
          <p:cNvPr id="57" name="Straight Connector 56">
            <a:extLst>
              <a:ext uri="{FF2B5EF4-FFF2-40B4-BE49-F238E27FC236}">
                <a16:creationId xmlns:a16="http://schemas.microsoft.com/office/drawing/2014/main" id="{A2B93F14-F641-47C6-B3E6-28B7FD0A57B7}"/>
              </a:ext>
            </a:extLst>
          </p:cNvPr>
          <p:cNvCxnSpPr/>
          <p:nvPr userDrawn="1"/>
        </p:nvCxnSpPr>
        <p:spPr>
          <a:xfrm>
            <a:off x="983762" y="902796"/>
            <a:ext cx="393596" cy="0"/>
          </a:xfrm>
          <a:prstGeom prst="line">
            <a:avLst/>
          </a:prstGeom>
          <a:ln w="25400" cmpd="sng">
            <a:solidFill>
              <a:schemeClr val="accent2"/>
            </a:solidFill>
          </a:ln>
        </p:spPr>
        <p:style>
          <a:lnRef idx="1">
            <a:schemeClr val="accent1"/>
          </a:lnRef>
          <a:fillRef idx="0">
            <a:schemeClr val="accent1"/>
          </a:fillRef>
          <a:effectRef idx="0">
            <a:schemeClr val="accent1"/>
          </a:effectRef>
          <a:fontRef idx="minor">
            <a:schemeClr val="tx1"/>
          </a:fontRef>
        </p:style>
      </p:cxnSp>
      <p:sp>
        <p:nvSpPr>
          <p:cNvPr id="58" name="Rectangle 57">
            <a:extLst>
              <a:ext uri="{FF2B5EF4-FFF2-40B4-BE49-F238E27FC236}">
                <a16:creationId xmlns:a16="http://schemas.microsoft.com/office/drawing/2014/main" id="{6FFA5BFB-159F-4C66-8300-718B428F1949}"/>
              </a:ext>
            </a:extLst>
          </p:cNvPr>
          <p:cNvSpPr/>
          <p:nvPr userDrawn="1"/>
        </p:nvSpPr>
        <p:spPr>
          <a:xfrm>
            <a:off x="9476660" y="3188240"/>
            <a:ext cx="1617354" cy="1532727"/>
          </a:xfrm>
          <a:prstGeom prst="rect">
            <a:avLst/>
          </a:prstGeom>
        </p:spPr>
        <p:txBody>
          <a:bodyPr wrap="square" lIns="0">
            <a:spAutoFit/>
          </a:bodyPr>
          <a:lstStyle/>
          <a:p>
            <a:pPr defTabSz="844297">
              <a:lnSpc>
                <a:spcPct val="90000"/>
              </a:lnSpc>
              <a:spcBef>
                <a:spcPct val="0"/>
              </a:spcBef>
              <a:spcAft>
                <a:spcPct val="35000"/>
              </a:spcAft>
              <a:defRPr/>
            </a:pPr>
            <a:r>
              <a:rPr lang="en-US" sz="1999" b="1">
                <a:solidFill>
                  <a:srgbClr val="7D3F98"/>
                </a:solidFill>
                <a:latin typeface="CVS Health Sans" panose="020B0504020202020204" pitchFamily="34" charset="0"/>
                <a:ea typeface="Open Sans" panose="020B0606030504020204" pitchFamily="34" charset="0"/>
                <a:cs typeface="Open Sans" panose="020B0606030504020204" pitchFamily="34" charset="0"/>
              </a:rPr>
              <a:t>You</a:t>
            </a:r>
            <a:r>
              <a:rPr lang="en-US" sz="1999">
                <a:solidFill>
                  <a:srgbClr val="7D3F98"/>
                </a:solidFill>
                <a:latin typeface="CVS Health Sans" panose="020B0504020202020204" pitchFamily="34" charset="0"/>
                <a:ea typeface="Open Sans" panose="020B0606030504020204" pitchFamily="34" charset="0"/>
                <a:cs typeface="Open Sans" panose="020B0606030504020204" pitchFamily="34" charset="0"/>
              </a:rPr>
              <a:t> </a:t>
            </a:r>
            <a:r>
              <a:rPr lang="en-US" sz="1999" b="1">
                <a:solidFill>
                  <a:srgbClr val="7D3F98"/>
                </a:solidFill>
                <a:latin typeface="CVS Health Sans" panose="020B0504020202020204" pitchFamily="34" charset="0"/>
                <a:ea typeface="Open Sans" panose="020B0606030504020204" pitchFamily="34" charset="0"/>
                <a:cs typeface="Open Sans" panose="020B0606030504020204" pitchFamily="34" charset="0"/>
              </a:rPr>
              <a:t>must choose </a:t>
            </a:r>
            <a:r>
              <a:rPr lang="en-US" sz="1600">
                <a:solidFill>
                  <a:srgbClr val="7D3F98"/>
                </a:solidFill>
                <a:latin typeface="CVS Health Sans" panose="020B0504020202020204" pitchFamily="34" charset="0"/>
                <a:ea typeface="Open Sans" panose="020B0606030504020204" pitchFamily="34" charset="0"/>
                <a:cs typeface="Open Sans" panose="020B0606030504020204" pitchFamily="34" charset="0"/>
              </a:rPr>
              <a:t>between health equity and improving plan performance</a:t>
            </a:r>
          </a:p>
        </p:txBody>
      </p:sp>
      <p:sp>
        <p:nvSpPr>
          <p:cNvPr id="59" name="Rectangle 58">
            <a:extLst>
              <a:ext uri="{FF2B5EF4-FFF2-40B4-BE49-F238E27FC236}">
                <a16:creationId xmlns:a16="http://schemas.microsoft.com/office/drawing/2014/main" id="{F0A4EB92-3B6D-482F-A838-6C5F3E9F1181}"/>
              </a:ext>
            </a:extLst>
          </p:cNvPr>
          <p:cNvSpPr/>
          <p:nvPr userDrawn="1"/>
        </p:nvSpPr>
        <p:spPr>
          <a:xfrm>
            <a:off x="7426894" y="3188237"/>
            <a:ext cx="1430216" cy="812530"/>
          </a:xfrm>
          <a:prstGeom prst="rect">
            <a:avLst/>
          </a:prstGeom>
        </p:spPr>
        <p:txBody>
          <a:bodyPr wrap="square" lIns="0">
            <a:spAutoFit/>
          </a:bodyPr>
          <a:lstStyle/>
          <a:p>
            <a:pPr defTabSz="844297">
              <a:lnSpc>
                <a:spcPct val="90000"/>
              </a:lnSpc>
              <a:spcBef>
                <a:spcPct val="0"/>
              </a:spcBef>
              <a:spcAft>
                <a:spcPct val="35000"/>
              </a:spcAft>
              <a:defRPr/>
            </a:pPr>
            <a:r>
              <a:rPr lang="en-US" sz="1999" b="1">
                <a:solidFill>
                  <a:srgbClr val="7D3F98"/>
                </a:solidFill>
                <a:latin typeface="CVS Health Sans" panose="020B0504020202020204" pitchFamily="34" charset="0"/>
                <a:ea typeface="Open Sans" panose="020B0606030504020204" pitchFamily="34" charset="0"/>
                <a:cs typeface="Open Sans" panose="020B0606030504020204" pitchFamily="34" charset="0"/>
              </a:rPr>
              <a:t>Cannot</a:t>
            </a:r>
            <a:r>
              <a:rPr lang="en-US" sz="1400">
                <a:solidFill>
                  <a:srgbClr val="7D3F98"/>
                </a:solidFill>
                <a:latin typeface="CVS Health Sans" panose="020B0504020202020204" pitchFamily="34" charset="0"/>
                <a:ea typeface="Open Sans" panose="020B0606030504020204" pitchFamily="34" charset="0"/>
                <a:cs typeface="Open Sans" panose="020B0606030504020204" pitchFamily="34" charset="0"/>
              </a:rPr>
              <a:t> </a:t>
            </a:r>
            <a:br>
              <a:rPr lang="en-US" sz="1400">
                <a:solidFill>
                  <a:srgbClr val="7D3F98"/>
                </a:solidFill>
                <a:latin typeface="CVS Health Sans" panose="020B0504020202020204" pitchFamily="34" charset="0"/>
                <a:ea typeface="Open Sans" panose="020B0606030504020204" pitchFamily="34" charset="0"/>
                <a:cs typeface="Open Sans" panose="020B0606030504020204" pitchFamily="34" charset="0"/>
              </a:rPr>
            </a:br>
            <a:r>
              <a:rPr lang="en-US" sz="1600">
                <a:solidFill>
                  <a:srgbClr val="7D3F98"/>
                </a:solidFill>
                <a:latin typeface="CVS Health Sans" panose="020B0504020202020204" pitchFamily="34" charset="0"/>
                <a:ea typeface="Open Sans" panose="020B0606030504020204" pitchFamily="34" charset="0"/>
                <a:cs typeface="Open Sans" panose="020B0606030504020204" pitchFamily="34" charset="0"/>
              </a:rPr>
              <a:t>be accurately measured</a:t>
            </a:r>
          </a:p>
        </p:txBody>
      </p:sp>
      <p:sp>
        <p:nvSpPr>
          <p:cNvPr id="60" name="Freeform 50">
            <a:extLst>
              <a:ext uri="{FF2B5EF4-FFF2-40B4-BE49-F238E27FC236}">
                <a16:creationId xmlns:a16="http://schemas.microsoft.com/office/drawing/2014/main" id="{D4A968EE-092C-4EE6-BBA4-CE3A48482F78}"/>
              </a:ext>
            </a:extLst>
          </p:cNvPr>
          <p:cNvSpPr>
            <a:spLocks noEditPoints="1"/>
          </p:cNvSpPr>
          <p:nvPr userDrawn="1"/>
        </p:nvSpPr>
        <p:spPr bwMode="auto">
          <a:xfrm>
            <a:off x="7426894" y="2634272"/>
            <a:ext cx="640626" cy="455359"/>
          </a:xfrm>
          <a:custGeom>
            <a:avLst/>
            <a:gdLst>
              <a:gd name="T0" fmla="*/ 2147 w 2187"/>
              <a:gd name="T1" fmla="*/ 292 h 1636"/>
              <a:gd name="T2" fmla="*/ 2079 w 2187"/>
              <a:gd name="T3" fmla="*/ 140 h 1636"/>
              <a:gd name="T4" fmla="*/ 1995 w 2187"/>
              <a:gd name="T5" fmla="*/ 67 h 1636"/>
              <a:gd name="T6" fmla="*/ 1762 w 2187"/>
              <a:gd name="T7" fmla="*/ 346 h 1636"/>
              <a:gd name="T8" fmla="*/ 1397 w 2187"/>
              <a:gd name="T9" fmla="*/ 239 h 1636"/>
              <a:gd name="T10" fmla="*/ 819 w 2187"/>
              <a:gd name="T11" fmla="*/ 0 h 1636"/>
              <a:gd name="T12" fmla="*/ 240 w 2187"/>
              <a:gd name="T13" fmla="*/ 239 h 1636"/>
              <a:gd name="T14" fmla="*/ 0 w 2187"/>
              <a:gd name="T15" fmla="*/ 818 h 1636"/>
              <a:gd name="T16" fmla="*/ 240 w 2187"/>
              <a:gd name="T17" fmla="*/ 1396 h 1636"/>
              <a:gd name="T18" fmla="*/ 819 w 2187"/>
              <a:gd name="T19" fmla="*/ 1636 h 1636"/>
              <a:gd name="T20" fmla="*/ 1397 w 2187"/>
              <a:gd name="T21" fmla="*/ 1396 h 1636"/>
              <a:gd name="T22" fmla="*/ 1637 w 2187"/>
              <a:gd name="T23" fmla="*/ 818 h 1636"/>
              <a:gd name="T24" fmla="*/ 1787 w 2187"/>
              <a:gd name="T25" fmla="*/ 408 h 1636"/>
              <a:gd name="T26" fmla="*/ 2150 w 2187"/>
              <a:gd name="T27" fmla="*/ 403 h 1636"/>
              <a:gd name="T28" fmla="*/ 1864 w 2187"/>
              <a:gd name="T29" fmla="*/ 210 h 1636"/>
              <a:gd name="T30" fmla="*/ 1970 w 2187"/>
              <a:gd name="T31" fmla="*/ 249 h 1636"/>
              <a:gd name="T32" fmla="*/ 1864 w 2187"/>
              <a:gd name="T33" fmla="*/ 210 h 1636"/>
              <a:gd name="T34" fmla="*/ 1511 w 2187"/>
              <a:gd name="T35" fmla="*/ 1110 h 1636"/>
              <a:gd name="T36" fmla="*/ 1111 w 2187"/>
              <a:gd name="T37" fmla="*/ 1510 h 1636"/>
              <a:gd name="T38" fmla="*/ 526 w 2187"/>
              <a:gd name="T39" fmla="*/ 1510 h 1636"/>
              <a:gd name="T40" fmla="*/ 126 w 2187"/>
              <a:gd name="T41" fmla="*/ 1110 h 1636"/>
              <a:gd name="T42" fmla="*/ 126 w 2187"/>
              <a:gd name="T43" fmla="*/ 525 h 1636"/>
              <a:gd name="T44" fmla="*/ 526 w 2187"/>
              <a:gd name="T45" fmla="*/ 125 h 1636"/>
              <a:gd name="T46" fmla="*/ 1111 w 2187"/>
              <a:gd name="T47" fmla="*/ 125 h 1636"/>
              <a:gd name="T48" fmla="*/ 1487 w 2187"/>
              <a:gd name="T49" fmla="*/ 474 h 1636"/>
              <a:gd name="T50" fmla="*/ 1256 w 2187"/>
              <a:gd name="T51" fmla="*/ 381 h 1636"/>
              <a:gd name="T52" fmla="*/ 819 w 2187"/>
              <a:gd name="T53" fmla="*/ 200 h 1636"/>
              <a:gd name="T54" fmla="*/ 381 w 2187"/>
              <a:gd name="T55" fmla="*/ 381 h 1636"/>
              <a:gd name="T56" fmla="*/ 200 w 2187"/>
              <a:gd name="T57" fmla="*/ 818 h 1636"/>
              <a:gd name="T58" fmla="*/ 381 w 2187"/>
              <a:gd name="T59" fmla="*/ 1255 h 1636"/>
              <a:gd name="T60" fmla="*/ 819 w 2187"/>
              <a:gd name="T61" fmla="*/ 1436 h 1636"/>
              <a:gd name="T62" fmla="*/ 1256 w 2187"/>
              <a:gd name="T63" fmla="*/ 1255 h 1636"/>
              <a:gd name="T64" fmla="*/ 1437 w 2187"/>
              <a:gd name="T65" fmla="*/ 818 h 1636"/>
              <a:gd name="T66" fmla="*/ 1515 w 2187"/>
              <a:gd name="T67" fmla="*/ 535 h 1636"/>
              <a:gd name="T68" fmla="*/ 1370 w 2187"/>
              <a:gd name="T69" fmla="*/ 818 h 1636"/>
              <a:gd name="T70" fmla="*/ 1209 w 2187"/>
              <a:gd name="T71" fmla="*/ 1208 h 1636"/>
              <a:gd name="T72" fmla="*/ 819 w 2187"/>
              <a:gd name="T73" fmla="*/ 1370 h 1636"/>
              <a:gd name="T74" fmla="*/ 428 w 2187"/>
              <a:gd name="T75" fmla="*/ 1208 h 1636"/>
              <a:gd name="T76" fmla="*/ 267 w 2187"/>
              <a:gd name="T77" fmla="*/ 818 h 1636"/>
              <a:gd name="T78" fmla="*/ 428 w 2187"/>
              <a:gd name="T79" fmla="*/ 428 h 1636"/>
              <a:gd name="T80" fmla="*/ 819 w 2187"/>
              <a:gd name="T81" fmla="*/ 266 h 1636"/>
              <a:gd name="T82" fmla="*/ 1209 w 2187"/>
              <a:gd name="T83" fmla="*/ 428 h 1636"/>
              <a:gd name="T84" fmla="*/ 1195 w 2187"/>
              <a:gd name="T85" fmla="*/ 610 h 1636"/>
              <a:gd name="T86" fmla="*/ 819 w 2187"/>
              <a:gd name="T87" fmla="*/ 388 h 1636"/>
              <a:gd name="T88" fmla="*/ 388 w 2187"/>
              <a:gd name="T89" fmla="*/ 818 h 1636"/>
              <a:gd name="T90" fmla="*/ 819 w 2187"/>
              <a:gd name="T91" fmla="*/ 1248 h 1636"/>
              <a:gd name="T92" fmla="*/ 1249 w 2187"/>
              <a:gd name="T93" fmla="*/ 818 h 1636"/>
              <a:gd name="T94" fmla="*/ 1333 w 2187"/>
              <a:gd name="T95" fmla="*/ 620 h 1636"/>
              <a:gd name="T96" fmla="*/ 819 w 2187"/>
              <a:gd name="T97" fmla="*/ 611 h 1636"/>
              <a:gd name="T98" fmla="*/ 819 w 2187"/>
              <a:gd name="T99" fmla="*/ 1024 h 1636"/>
              <a:gd name="T100" fmla="*/ 1018 w 2187"/>
              <a:gd name="T101" fmla="*/ 766 h 1636"/>
              <a:gd name="T102" fmla="*/ 1182 w 2187"/>
              <a:gd name="T103" fmla="*/ 818 h 1636"/>
              <a:gd name="T104" fmla="*/ 819 w 2187"/>
              <a:gd name="T105" fmla="*/ 1181 h 1636"/>
              <a:gd name="T106" fmla="*/ 455 w 2187"/>
              <a:gd name="T107" fmla="*/ 818 h 1636"/>
              <a:gd name="T108" fmla="*/ 819 w 2187"/>
              <a:gd name="T109" fmla="*/ 455 h 1636"/>
              <a:gd name="T110" fmla="*/ 1135 w 2187"/>
              <a:gd name="T111" fmla="*/ 639 h 1636"/>
              <a:gd name="T112" fmla="*/ 819 w 2187"/>
              <a:gd name="T113" fmla="*/ 611 h 1636"/>
              <a:gd name="T114" fmla="*/ 1865 w 2187"/>
              <a:gd name="T115" fmla="*/ 372 h 1636"/>
              <a:gd name="T116" fmla="*/ 2108 w 2187"/>
              <a:gd name="T117" fmla="*/ 349 h 16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87" h="1636">
                <a:moveTo>
                  <a:pt x="2186" y="346"/>
                </a:moveTo>
                <a:cubicBezTo>
                  <a:pt x="2186" y="321"/>
                  <a:pt x="2170" y="300"/>
                  <a:pt x="2147" y="292"/>
                </a:cubicBezTo>
                <a:cubicBezTo>
                  <a:pt x="2039" y="253"/>
                  <a:pt x="2039" y="253"/>
                  <a:pt x="2039" y="253"/>
                </a:cubicBezTo>
                <a:cubicBezTo>
                  <a:pt x="2079" y="140"/>
                  <a:pt x="2079" y="140"/>
                  <a:pt x="2079" y="140"/>
                </a:cubicBezTo>
                <a:cubicBezTo>
                  <a:pt x="2087" y="117"/>
                  <a:pt x="2080" y="92"/>
                  <a:pt x="2062" y="75"/>
                </a:cubicBezTo>
                <a:cubicBezTo>
                  <a:pt x="2043" y="59"/>
                  <a:pt x="2017" y="56"/>
                  <a:pt x="1995" y="67"/>
                </a:cubicBezTo>
                <a:cubicBezTo>
                  <a:pt x="1806" y="165"/>
                  <a:pt x="1806" y="165"/>
                  <a:pt x="1806" y="165"/>
                </a:cubicBezTo>
                <a:cubicBezTo>
                  <a:pt x="1762" y="346"/>
                  <a:pt x="1762" y="346"/>
                  <a:pt x="1762" y="346"/>
                </a:cubicBezTo>
                <a:cubicBezTo>
                  <a:pt x="1548" y="446"/>
                  <a:pt x="1548" y="446"/>
                  <a:pt x="1548" y="446"/>
                </a:cubicBezTo>
                <a:cubicBezTo>
                  <a:pt x="1509" y="370"/>
                  <a:pt x="1458" y="301"/>
                  <a:pt x="1397" y="239"/>
                </a:cubicBezTo>
                <a:cubicBezTo>
                  <a:pt x="1322" y="164"/>
                  <a:pt x="1234" y="105"/>
                  <a:pt x="1137" y="64"/>
                </a:cubicBezTo>
                <a:cubicBezTo>
                  <a:pt x="1036" y="21"/>
                  <a:pt x="929" y="0"/>
                  <a:pt x="819" y="0"/>
                </a:cubicBezTo>
                <a:cubicBezTo>
                  <a:pt x="708" y="0"/>
                  <a:pt x="601" y="21"/>
                  <a:pt x="500" y="64"/>
                </a:cubicBezTo>
                <a:cubicBezTo>
                  <a:pt x="403" y="105"/>
                  <a:pt x="315" y="164"/>
                  <a:pt x="240" y="239"/>
                </a:cubicBezTo>
                <a:cubicBezTo>
                  <a:pt x="165" y="315"/>
                  <a:pt x="106" y="402"/>
                  <a:pt x="65" y="499"/>
                </a:cubicBezTo>
                <a:cubicBezTo>
                  <a:pt x="22" y="600"/>
                  <a:pt x="0" y="707"/>
                  <a:pt x="0" y="818"/>
                </a:cubicBezTo>
                <a:cubicBezTo>
                  <a:pt x="0" y="928"/>
                  <a:pt x="22" y="1036"/>
                  <a:pt x="65" y="1136"/>
                </a:cubicBezTo>
                <a:cubicBezTo>
                  <a:pt x="106" y="1234"/>
                  <a:pt x="165" y="1321"/>
                  <a:pt x="240" y="1396"/>
                </a:cubicBezTo>
                <a:cubicBezTo>
                  <a:pt x="315" y="1472"/>
                  <a:pt x="403" y="1531"/>
                  <a:pt x="500" y="1572"/>
                </a:cubicBezTo>
                <a:cubicBezTo>
                  <a:pt x="601" y="1614"/>
                  <a:pt x="708" y="1636"/>
                  <a:pt x="819" y="1636"/>
                </a:cubicBezTo>
                <a:cubicBezTo>
                  <a:pt x="929" y="1636"/>
                  <a:pt x="1036" y="1614"/>
                  <a:pt x="1137" y="1572"/>
                </a:cubicBezTo>
                <a:cubicBezTo>
                  <a:pt x="1234" y="1531"/>
                  <a:pt x="1322" y="1472"/>
                  <a:pt x="1397" y="1396"/>
                </a:cubicBezTo>
                <a:cubicBezTo>
                  <a:pt x="1472" y="1321"/>
                  <a:pt x="1531" y="1234"/>
                  <a:pt x="1572" y="1136"/>
                </a:cubicBezTo>
                <a:cubicBezTo>
                  <a:pt x="1615" y="1036"/>
                  <a:pt x="1637" y="928"/>
                  <a:pt x="1637" y="818"/>
                </a:cubicBezTo>
                <a:cubicBezTo>
                  <a:pt x="1637" y="710"/>
                  <a:pt x="1616" y="606"/>
                  <a:pt x="1575" y="507"/>
                </a:cubicBezTo>
                <a:cubicBezTo>
                  <a:pt x="1787" y="408"/>
                  <a:pt x="1787" y="408"/>
                  <a:pt x="1787" y="408"/>
                </a:cubicBezTo>
                <a:cubicBezTo>
                  <a:pt x="1956" y="489"/>
                  <a:pt x="1956" y="489"/>
                  <a:pt x="1956" y="489"/>
                </a:cubicBezTo>
                <a:cubicBezTo>
                  <a:pt x="2150" y="403"/>
                  <a:pt x="2150" y="403"/>
                  <a:pt x="2150" y="403"/>
                </a:cubicBezTo>
                <a:cubicBezTo>
                  <a:pt x="2173" y="393"/>
                  <a:pt x="2187" y="371"/>
                  <a:pt x="2186" y="346"/>
                </a:cubicBezTo>
                <a:close/>
                <a:moveTo>
                  <a:pt x="1864" y="210"/>
                </a:moveTo>
                <a:cubicBezTo>
                  <a:pt x="2010" y="134"/>
                  <a:pt x="2010" y="134"/>
                  <a:pt x="2010" y="134"/>
                </a:cubicBezTo>
                <a:cubicBezTo>
                  <a:pt x="1970" y="249"/>
                  <a:pt x="1970" y="249"/>
                  <a:pt x="1970" y="249"/>
                </a:cubicBezTo>
                <a:cubicBezTo>
                  <a:pt x="1839" y="310"/>
                  <a:pt x="1839" y="310"/>
                  <a:pt x="1839" y="310"/>
                </a:cubicBezTo>
                <a:lnTo>
                  <a:pt x="1864" y="210"/>
                </a:lnTo>
                <a:close/>
                <a:moveTo>
                  <a:pt x="1570" y="818"/>
                </a:moveTo>
                <a:cubicBezTo>
                  <a:pt x="1570" y="919"/>
                  <a:pt x="1550" y="1018"/>
                  <a:pt x="1511" y="1110"/>
                </a:cubicBezTo>
                <a:cubicBezTo>
                  <a:pt x="1473" y="1200"/>
                  <a:pt x="1419" y="1280"/>
                  <a:pt x="1350" y="1349"/>
                </a:cubicBezTo>
                <a:cubicBezTo>
                  <a:pt x="1281" y="1418"/>
                  <a:pt x="1200" y="1473"/>
                  <a:pt x="1111" y="1510"/>
                </a:cubicBezTo>
                <a:cubicBezTo>
                  <a:pt x="1018" y="1550"/>
                  <a:pt x="920" y="1569"/>
                  <a:pt x="819" y="1569"/>
                </a:cubicBezTo>
                <a:cubicBezTo>
                  <a:pt x="717" y="1569"/>
                  <a:pt x="619" y="1550"/>
                  <a:pt x="526" y="1510"/>
                </a:cubicBezTo>
                <a:cubicBezTo>
                  <a:pt x="437" y="1473"/>
                  <a:pt x="356" y="1418"/>
                  <a:pt x="287" y="1349"/>
                </a:cubicBezTo>
                <a:cubicBezTo>
                  <a:pt x="218" y="1280"/>
                  <a:pt x="164" y="1200"/>
                  <a:pt x="126" y="1110"/>
                </a:cubicBezTo>
                <a:cubicBezTo>
                  <a:pt x="87" y="1018"/>
                  <a:pt x="67" y="919"/>
                  <a:pt x="67" y="818"/>
                </a:cubicBezTo>
                <a:cubicBezTo>
                  <a:pt x="67" y="716"/>
                  <a:pt x="87" y="618"/>
                  <a:pt x="126" y="525"/>
                </a:cubicBezTo>
                <a:cubicBezTo>
                  <a:pt x="164" y="436"/>
                  <a:pt x="218" y="356"/>
                  <a:pt x="287" y="287"/>
                </a:cubicBezTo>
                <a:cubicBezTo>
                  <a:pt x="356" y="218"/>
                  <a:pt x="437" y="163"/>
                  <a:pt x="526" y="125"/>
                </a:cubicBezTo>
                <a:cubicBezTo>
                  <a:pt x="619" y="86"/>
                  <a:pt x="717" y="66"/>
                  <a:pt x="819" y="66"/>
                </a:cubicBezTo>
                <a:cubicBezTo>
                  <a:pt x="920" y="66"/>
                  <a:pt x="1018" y="86"/>
                  <a:pt x="1111" y="125"/>
                </a:cubicBezTo>
                <a:cubicBezTo>
                  <a:pt x="1200" y="163"/>
                  <a:pt x="1281" y="218"/>
                  <a:pt x="1350" y="287"/>
                </a:cubicBezTo>
                <a:cubicBezTo>
                  <a:pt x="1406" y="342"/>
                  <a:pt x="1452" y="405"/>
                  <a:pt x="1487" y="474"/>
                </a:cubicBezTo>
                <a:cubicBezTo>
                  <a:pt x="1366" y="531"/>
                  <a:pt x="1366" y="531"/>
                  <a:pt x="1366" y="531"/>
                </a:cubicBezTo>
                <a:cubicBezTo>
                  <a:pt x="1337" y="476"/>
                  <a:pt x="1300" y="425"/>
                  <a:pt x="1256" y="381"/>
                </a:cubicBezTo>
                <a:cubicBezTo>
                  <a:pt x="1199" y="324"/>
                  <a:pt x="1133" y="279"/>
                  <a:pt x="1059" y="248"/>
                </a:cubicBezTo>
                <a:cubicBezTo>
                  <a:pt x="983" y="216"/>
                  <a:pt x="902" y="200"/>
                  <a:pt x="819" y="200"/>
                </a:cubicBezTo>
                <a:cubicBezTo>
                  <a:pt x="735" y="200"/>
                  <a:pt x="654" y="216"/>
                  <a:pt x="578" y="248"/>
                </a:cubicBezTo>
                <a:cubicBezTo>
                  <a:pt x="504" y="279"/>
                  <a:pt x="438" y="324"/>
                  <a:pt x="381" y="381"/>
                </a:cubicBezTo>
                <a:cubicBezTo>
                  <a:pt x="325" y="437"/>
                  <a:pt x="280" y="504"/>
                  <a:pt x="249" y="577"/>
                </a:cubicBezTo>
                <a:cubicBezTo>
                  <a:pt x="217" y="653"/>
                  <a:pt x="200" y="734"/>
                  <a:pt x="200" y="818"/>
                </a:cubicBezTo>
                <a:cubicBezTo>
                  <a:pt x="200" y="901"/>
                  <a:pt x="217" y="982"/>
                  <a:pt x="249" y="1059"/>
                </a:cubicBezTo>
                <a:cubicBezTo>
                  <a:pt x="280" y="1132"/>
                  <a:pt x="325" y="1198"/>
                  <a:pt x="381" y="1255"/>
                </a:cubicBezTo>
                <a:cubicBezTo>
                  <a:pt x="438" y="1312"/>
                  <a:pt x="504" y="1357"/>
                  <a:pt x="578" y="1388"/>
                </a:cubicBezTo>
                <a:cubicBezTo>
                  <a:pt x="654" y="1420"/>
                  <a:pt x="735" y="1436"/>
                  <a:pt x="819" y="1436"/>
                </a:cubicBezTo>
                <a:cubicBezTo>
                  <a:pt x="902" y="1436"/>
                  <a:pt x="983" y="1420"/>
                  <a:pt x="1059" y="1388"/>
                </a:cubicBezTo>
                <a:cubicBezTo>
                  <a:pt x="1133" y="1357"/>
                  <a:pt x="1199" y="1312"/>
                  <a:pt x="1256" y="1255"/>
                </a:cubicBezTo>
                <a:cubicBezTo>
                  <a:pt x="1313" y="1198"/>
                  <a:pt x="1357" y="1132"/>
                  <a:pt x="1388" y="1059"/>
                </a:cubicBezTo>
                <a:cubicBezTo>
                  <a:pt x="1421" y="982"/>
                  <a:pt x="1437" y="901"/>
                  <a:pt x="1437" y="818"/>
                </a:cubicBezTo>
                <a:cubicBezTo>
                  <a:pt x="1437" y="740"/>
                  <a:pt x="1422" y="663"/>
                  <a:pt x="1394" y="591"/>
                </a:cubicBezTo>
                <a:cubicBezTo>
                  <a:pt x="1515" y="535"/>
                  <a:pt x="1515" y="535"/>
                  <a:pt x="1515" y="535"/>
                </a:cubicBezTo>
                <a:cubicBezTo>
                  <a:pt x="1551" y="625"/>
                  <a:pt x="1570" y="720"/>
                  <a:pt x="1570" y="818"/>
                </a:cubicBezTo>
                <a:close/>
                <a:moveTo>
                  <a:pt x="1370" y="818"/>
                </a:moveTo>
                <a:cubicBezTo>
                  <a:pt x="1370" y="892"/>
                  <a:pt x="1356" y="965"/>
                  <a:pt x="1327" y="1033"/>
                </a:cubicBezTo>
                <a:cubicBezTo>
                  <a:pt x="1299" y="1098"/>
                  <a:pt x="1259" y="1157"/>
                  <a:pt x="1209" y="1208"/>
                </a:cubicBezTo>
                <a:cubicBezTo>
                  <a:pt x="1158" y="1259"/>
                  <a:pt x="1099" y="1298"/>
                  <a:pt x="1033" y="1326"/>
                </a:cubicBezTo>
                <a:cubicBezTo>
                  <a:pt x="965" y="1355"/>
                  <a:pt x="893" y="1370"/>
                  <a:pt x="819" y="1370"/>
                </a:cubicBezTo>
                <a:cubicBezTo>
                  <a:pt x="744" y="1370"/>
                  <a:pt x="672" y="1355"/>
                  <a:pt x="604" y="1326"/>
                </a:cubicBezTo>
                <a:cubicBezTo>
                  <a:pt x="538" y="1298"/>
                  <a:pt x="479" y="1259"/>
                  <a:pt x="428" y="1208"/>
                </a:cubicBezTo>
                <a:cubicBezTo>
                  <a:pt x="378" y="1157"/>
                  <a:pt x="338" y="1098"/>
                  <a:pt x="310" y="1033"/>
                </a:cubicBezTo>
                <a:cubicBezTo>
                  <a:pt x="281" y="965"/>
                  <a:pt x="267" y="892"/>
                  <a:pt x="267" y="818"/>
                </a:cubicBezTo>
                <a:cubicBezTo>
                  <a:pt x="267" y="743"/>
                  <a:pt x="281" y="671"/>
                  <a:pt x="310" y="603"/>
                </a:cubicBezTo>
                <a:cubicBezTo>
                  <a:pt x="338" y="538"/>
                  <a:pt x="378" y="479"/>
                  <a:pt x="428" y="428"/>
                </a:cubicBezTo>
                <a:cubicBezTo>
                  <a:pt x="479" y="377"/>
                  <a:pt x="538" y="337"/>
                  <a:pt x="604" y="310"/>
                </a:cubicBezTo>
                <a:cubicBezTo>
                  <a:pt x="672" y="281"/>
                  <a:pt x="744" y="266"/>
                  <a:pt x="819" y="266"/>
                </a:cubicBezTo>
                <a:cubicBezTo>
                  <a:pt x="893" y="266"/>
                  <a:pt x="965" y="281"/>
                  <a:pt x="1033" y="310"/>
                </a:cubicBezTo>
                <a:cubicBezTo>
                  <a:pt x="1099" y="337"/>
                  <a:pt x="1158" y="377"/>
                  <a:pt x="1209" y="428"/>
                </a:cubicBezTo>
                <a:cubicBezTo>
                  <a:pt x="1248" y="467"/>
                  <a:pt x="1280" y="511"/>
                  <a:pt x="1306" y="559"/>
                </a:cubicBezTo>
                <a:cubicBezTo>
                  <a:pt x="1195" y="610"/>
                  <a:pt x="1195" y="610"/>
                  <a:pt x="1195" y="610"/>
                </a:cubicBezTo>
                <a:cubicBezTo>
                  <a:pt x="1176" y="575"/>
                  <a:pt x="1152" y="543"/>
                  <a:pt x="1123" y="514"/>
                </a:cubicBezTo>
                <a:cubicBezTo>
                  <a:pt x="1041" y="433"/>
                  <a:pt x="933" y="388"/>
                  <a:pt x="819" y="388"/>
                </a:cubicBezTo>
                <a:cubicBezTo>
                  <a:pt x="704" y="388"/>
                  <a:pt x="596" y="433"/>
                  <a:pt x="514" y="514"/>
                </a:cubicBezTo>
                <a:cubicBezTo>
                  <a:pt x="433" y="595"/>
                  <a:pt x="388" y="703"/>
                  <a:pt x="388" y="818"/>
                </a:cubicBezTo>
                <a:cubicBezTo>
                  <a:pt x="388" y="933"/>
                  <a:pt x="433" y="1041"/>
                  <a:pt x="514" y="1122"/>
                </a:cubicBezTo>
                <a:cubicBezTo>
                  <a:pt x="596" y="1203"/>
                  <a:pt x="704" y="1248"/>
                  <a:pt x="819" y="1248"/>
                </a:cubicBezTo>
                <a:cubicBezTo>
                  <a:pt x="933" y="1248"/>
                  <a:pt x="1041" y="1203"/>
                  <a:pt x="1123" y="1122"/>
                </a:cubicBezTo>
                <a:cubicBezTo>
                  <a:pt x="1204" y="1041"/>
                  <a:pt x="1249" y="933"/>
                  <a:pt x="1249" y="818"/>
                </a:cubicBezTo>
                <a:cubicBezTo>
                  <a:pt x="1249" y="767"/>
                  <a:pt x="1240" y="718"/>
                  <a:pt x="1223" y="671"/>
                </a:cubicBezTo>
                <a:cubicBezTo>
                  <a:pt x="1333" y="620"/>
                  <a:pt x="1333" y="620"/>
                  <a:pt x="1333" y="620"/>
                </a:cubicBezTo>
                <a:cubicBezTo>
                  <a:pt x="1358" y="683"/>
                  <a:pt x="1370" y="749"/>
                  <a:pt x="1370" y="818"/>
                </a:cubicBezTo>
                <a:close/>
                <a:moveTo>
                  <a:pt x="819" y="611"/>
                </a:moveTo>
                <a:cubicBezTo>
                  <a:pt x="704" y="611"/>
                  <a:pt x="612" y="704"/>
                  <a:pt x="612" y="818"/>
                </a:cubicBezTo>
                <a:cubicBezTo>
                  <a:pt x="612" y="932"/>
                  <a:pt x="704" y="1024"/>
                  <a:pt x="819" y="1024"/>
                </a:cubicBezTo>
                <a:cubicBezTo>
                  <a:pt x="933" y="1024"/>
                  <a:pt x="1025" y="932"/>
                  <a:pt x="1025" y="818"/>
                </a:cubicBezTo>
                <a:cubicBezTo>
                  <a:pt x="1025" y="800"/>
                  <a:pt x="1023" y="783"/>
                  <a:pt x="1018" y="766"/>
                </a:cubicBezTo>
                <a:cubicBezTo>
                  <a:pt x="1162" y="699"/>
                  <a:pt x="1162" y="699"/>
                  <a:pt x="1162" y="699"/>
                </a:cubicBezTo>
                <a:cubicBezTo>
                  <a:pt x="1175" y="737"/>
                  <a:pt x="1182" y="777"/>
                  <a:pt x="1182" y="818"/>
                </a:cubicBezTo>
                <a:cubicBezTo>
                  <a:pt x="1182" y="915"/>
                  <a:pt x="1144" y="1006"/>
                  <a:pt x="1075" y="1075"/>
                </a:cubicBezTo>
                <a:cubicBezTo>
                  <a:pt x="1007" y="1143"/>
                  <a:pt x="916" y="1181"/>
                  <a:pt x="819" y="1181"/>
                </a:cubicBezTo>
                <a:cubicBezTo>
                  <a:pt x="721" y="1181"/>
                  <a:pt x="630" y="1143"/>
                  <a:pt x="562" y="1075"/>
                </a:cubicBezTo>
                <a:cubicBezTo>
                  <a:pt x="493" y="1006"/>
                  <a:pt x="455" y="915"/>
                  <a:pt x="455" y="818"/>
                </a:cubicBezTo>
                <a:cubicBezTo>
                  <a:pt x="455" y="721"/>
                  <a:pt x="493" y="630"/>
                  <a:pt x="562" y="561"/>
                </a:cubicBezTo>
                <a:cubicBezTo>
                  <a:pt x="630" y="492"/>
                  <a:pt x="721" y="455"/>
                  <a:pt x="819" y="455"/>
                </a:cubicBezTo>
                <a:cubicBezTo>
                  <a:pt x="916" y="455"/>
                  <a:pt x="1007" y="492"/>
                  <a:pt x="1075" y="561"/>
                </a:cubicBezTo>
                <a:cubicBezTo>
                  <a:pt x="1099" y="584"/>
                  <a:pt x="1119" y="611"/>
                  <a:pt x="1135" y="639"/>
                </a:cubicBezTo>
                <a:cubicBezTo>
                  <a:pt x="992" y="705"/>
                  <a:pt x="992" y="705"/>
                  <a:pt x="992" y="705"/>
                </a:cubicBezTo>
                <a:cubicBezTo>
                  <a:pt x="955" y="649"/>
                  <a:pt x="891" y="611"/>
                  <a:pt x="819" y="611"/>
                </a:cubicBezTo>
                <a:close/>
                <a:moveTo>
                  <a:pt x="1957" y="415"/>
                </a:moveTo>
                <a:cubicBezTo>
                  <a:pt x="1865" y="372"/>
                  <a:pt x="1865" y="372"/>
                  <a:pt x="1865" y="372"/>
                </a:cubicBezTo>
                <a:cubicBezTo>
                  <a:pt x="1999" y="310"/>
                  <a:pt x="1999" y="310"/>
                  <a:pt x="1999" y="310"/>
                </a:cubicBezTo>
                <a:cubicBezTo>
                  <a:pt x="2108" y="349"/>
                  <a:pt x="2108" y="349"/>
                  <a:pt x="2108" y="349"/>
                </a:cubicBezTo>
                <a:lnTo>
                  <a:pt x="1957" y="415"/>
                </a:lnTo>
                <a:close/>
              </a:path>
            </a:pathLst>
          </a:custGeom>
          <a:solidFill>
            <a:schemeClr val="accent2"/>
          </a:solidFill>
          <a:ln>
            <a:noFill/>
          </a:ln>
        </p:spPr>
        <p:txBody>
          <a:bodyPr vert="horz" wrap="square" lIns="91416" tIns="45708" rIns="91416" bIns="45708" numCol="1" anchor="t" anchorCtr="0" compatLnSpc="1">
            <a:prstTxWarp prst="textNoShape">
              <a:avLst/>
            </a:prstTxWarp>
          </a:bodyPr>
          <a:lstStyle/>
          <a:p>
            <a:pPr>
              <a:defRPr/>
            </a:pPr>
            <a:endParaRPr lang="en-US" sz="1799">
              <a:solidFill>
                <a:srgbClr val="7D3F98"/>
              </a:solidFill>
              <a:latin typeface="CVS Health Sans"/>
            </a:endParaRPr>
          </a:p>
        </p:txBody>
      </p:sp>
      <p:sp>
        <p:nvSpPr>
          <p:cNvPr id="61" name="Rectangle 60">
            <a:extLst>
              <a:ext uri="{FF2B5EF4-FFF2-40B4-BE49-F238E27FC236}">
                <a16:creationId xmlns:a16="http://schemas.microsoft.com/office/drawing/2014/main" id="{83D31723-1311-48D2-A597-99F399442A53}"/>
              </a:ext>
            </a:extLst>
          </p:cNvPr>
          <p:cNvSpPr/>
          <p:nvPr userDrawn="1"/>
        </p:nvSpPr>
        <p:spPr>
          <a:xfrm>
            <a:off x="1298845" y="3188240"/>
            <a:ext cx="1372725" cy="1022139"/>
          </a:xfrm>
          <a:prstGeom prst="rect">
            <a:avLst/>
          </a:prstGeom>
        </p:spPr>
        <p:txBody>
          <a:bodyPr wrap="square" lIns="0">
            <a:spAutoFit/>
          </a:bodyPr>
          <a:lstStyle/>
          <a:p>
            <a:pPr>
              <a:lnSpc>
                <a:spcPct val="110000"/>
              </a:lnSpc>
              <a:spcBef>
                <a:spcPts val="1999"/>
              </a:spcBef>
              <a:defRPr/>
            </a:pPr>
            <a:r>
              <a:rPr lang="en-US" sz="1999" b="1">
                <a:solidFill>
                  <a:srgbClr val="7D3F98"/>
                </a:solidFill>
                <a:latin typeface="CVS Health Sans" panose="020B0504020202020204" pitchFamily="34" charset="0"/>
                <a:ea typeface="Open Sans" panose="020B0606030504020204" pitchFamily="34" charset="0"/>
                <a:cs typeface="Open Sans" panose="020B0606030504020204" pitchFamily="34" charset="0"/>
              </a:rPr>
              <a:t>It’s all about </a:t>
            </a:r>
            <a:br>
              <a:rPr lang="en-US" sz="1050">
                <a:solidFill>
                  <a:srgbClr val="7D3F98"/>
                </a:solidFill>
                <a:latin typeface="CVS Health Sans" panose="020B0504020202020204" pitchFamily="34" charset="0"/>
                <a:ea typeface="Open Sans" panose="020B0606030504020204" pitchFamily="34" charset="0"/>
                <a:cs typeface="Open Sans" panose="020B0606030504020204" pitchFamily="34" charset="0"/>
              </a:rPr>
            </a:br>
            <a:r>
              <a:rPr lang="en-US" sz="1600">
                <a:solidFill>
                  <a:srgbClr val="7D3F98"/>
                </a:solidFill>
                <a:latin typeface="CVS Health Sans" panose="020B0504020202020204" pitchFamily="34" charset="0"/>
                <a:ea typeface="Open Sans" panose="020B0606030504020204" pitchFamily="34" charset="0"/>
                <a:cs typeface="Open Sans" panose="020B0606030504020204" pitchFamily="34" charset="0"/>
              </a:rPr>
              <a:t>affordability</a:t>
            </a:r>
          </a:p>
        </p:txBody>
      </p:sp>
      <p:sp>
        <p:nvSpPr>
          <p:cNvPr id="62" name="Rectangle 61">
            <a:extLst>
              <a:ext uri="{FF2B5EF4-FFF2-40B4-BE49-F238E27FC236}">
                <a16:creationId xmlns:a16="http://schemas.microsoft.com/office/drawing/2014/main" id="{3A0AB4A3-1E92-4C37-B08B-275D746F139D}"/>
              </a:ext>
            </a:extLst>
          </p:cNvPr>
          <p:cNvSpPr/>
          <p:nvPr userDrawn="1"/>
        </p:nvSpPr>
        <p:spPr>
          <a:xfrm>
            <a:off x="5366202" y="3188240"/>
            <a:ext cx="1416505" cy="1292983"/>
          </a:xfrm>
          <a:prstGeom prst="rect">
            <a:avLst/>
          </a:prstGeom>
        </p:spPr>
        <p:txBody>
          <a:bodyPr wrap="square" lIns="0">
            <a:spAutoFit/>
          </a:bodyPr>
          <a:lstStyle/>
          <a:p>
            <a:pPr>
              <a:lnSpc>
                <a:spcPct val="110000"/>
              </a:lnSpc>
              <a:spcBef>
                <a:spcPts val="1999"/>
              </a:spcBef>
              <a:defRPr/>
            </a:pPr>
            <a:r>
              <a:rPr lang="en-US" sz="1999" b="1">
                <a:solidFill>
                  <a:srgbClr val="7D3F98"/>
                </a:solidFill>
                <a:latin typeface="CVS Health Sans" panose="020B0504020202020204" pitchFamily="34" charset="0"/>
                <a:ea typeface="Open Sans" panose="020B0606030504020204" pitchFamily="34" charset="0"/>
                <a:cs typeface="Open Sans" panose="020B0606030504020204" pitchFamily="34" charset="0"/>
              </a:rPr>
              <a:t>Focus is limited </a:t>
            </a:r>
            <a:br>
              <a:rPr lang="en-US" sz="1799" b="1">
                <a:solidFill>
                  <a:srgbClr val="7D3F98"/>
                </a:solidFill>
                <a:latin typeface="CVS Health Sans" panose="020B0504020202020204" pitchFamily="34" charset="0"/>
                <a:ea typeface="Open Sans" panose="020B0606030504020204" pitchFamily="34" charset="0"/>
                <a:cs typeface="Open Sans" panose="020B0606030504020204" pitchFamily="34" charset="0"/>
              </a:rPr>
            </a:br>
            <a:r>
              <a:rPr lang="en-US" sz="1600">
                <a:solidFill>
                  <a:srgbClr val="7D3F98"/>
                </a:solidFill>
                <a:latin typeface="CVS Health Sans" panose="020B0504020202020204" pitchFamily="34" charset="0"/>
                <a:ea typeface="Open Sans" panose="020B0606030504020204" pitchFamily="34" charset="0"/>
                <a:cs typeface="Open Sans" panose="020B0606030504020204" pitchFamily="34" charset="0"/>
              </a:rPr>
              <a:t>to long-term health status</a:t>
            </a:r>
            <a:endParaRPr lang="en-US" sz="1600">
              <a:solidFill>
                <a:srgbClr val="7D3F98"/>
              </a:solidFill>
              <a:latin typeface="CVS Health Sans" panose="020B0504020202020204" pitchFamily="34" charset="0"/>
            </a:endParaRPr>
          </a:p>
        </p:txBody>
      </p:sp>
      <p:sp>
        <p:nvSpPr>
          <p:cNvPr id="63" name="Rectangle 62">
            <a:extLst>
              <a:ext uri="{FF2B5EF4-FFF2-40B4-BE49-F238E27FC236}">
                <a16:creationId xmlns:a16="http://schemas.microsoft.com/office/drawing/2014/main" id="{31AAA12D-F64C-4F37-9618-04E2A554EFDB}"/>
              </a:ext>
            </a:extLst>
          </p:cNvPr>
          <p:cNvSpPr/>
          <p:nvPr userDrawn="1"/>
        </p:nvSpPr>
        <p:spPr>
          <a:xfrm>
            <a:off x="3277628" y="3188240"/>
            <a:ext cx="1468347" cy="1292983"/>
          </a:xfrm>
          <a:prstGeom prst="rect">
            <a:avLst/>
          </a:prstGeom>
        </p:spPr>
        <p:txBody>
          <a:bodyPr wrap="square" lIns="0">
            <a:spAutoFit/>
          </a:bodyPr>
          <a:lstStyle/>
          <a:p>
            <a:pPr>
              <a:lnSpc>
                <a:spcPct val="110000"/>
              </a:lnSpc>
              <a:spcBef>
                <a:spcPts val="1999"/>
              </a:spcBef>
              <a:defRPr/>
            </a:pPr>
            <a:r>
              <a:rPr lang="en-US" sz="1999" b="1">
                <a:solidFill>
                  <a:srgbClr val="7D3F98"/>
                </a:solidFill>
                <a:latin typeface="CVS Health Sans" panose="020B0504020202020204" pitchFamily="34" charset="0"/>
              </a:rPr>
              <a:t>Actions limited </a:t>
            </a:r>
            <a:br>
              <a:rPr lang="en-US" sz="1799" b="1">
                <a:solidFill>
                  <a:srgbClr val="7D3F98"/>
                </a:solidFill>
                <a:latin typeface="CVS Health Sans" panose="020B0504020202020204" pitchFamily="34" charset="0"/>
              </a:rPr>
            </a:br>
            <a:r>
              <a:rPr lang="en-US" sz="1600">
                <a:solidFill>
                  <a:srgbClr val="7D3F98"/>
                </a:solidFill>
                <a:latin typeface="CVS Health Sans" panose="020B0504020202020204" pitchFamily="34" charset="0"/>
              </a:rPr>
              <a:t>to community programs</a:t>
            </a:r>
          </a:p>
        </p:txBody>
      </p:sp>
      <p:grpSp>
        <p:nvGrpSpPr>
          <p:cNvPr id="64" name="Group 63">
            <a:extLst>
              <a:ext uri="{FF2B5EF4-FFF2-40B4-BE49-F238E27FC236}">
                <a16:creationId xmlns:a16="http://schemas.microsoft.com/office/drawing/2014/main" id="{A9818475-67C9-4D52-993B-AA8CAF84CCA6}"/>
              </a:ext>
            </a:extLst>
          </p:cNvPr>
          <p:cNvGrpSpPr/>
          <p:nvPr userDrawn="1"/>
        </p:nvGrpSpPr>
        <p:grpSpPr>
          <a:xfrm>
            <a:off x="2796391" y="2938168"/>
            <a:ext cx="6223218" cy="1284208"/>
            <a:chOff x="2856446" y="2938168"/>
            <a:chExt cx="6223218" cy="1298166"/>
          </a:xfrm>
        </p:grpSpPr>
        <p:cxnSp>
          <p:nvCxnSpPr>
            <p:cNvPr id="65" name="Straight Connector 64">
              <a:extLst>
                <a:ext uri="{FF2B5EF4-FFF2-40B4-BE49-F238E27FC236}">
                  <a16:creationId xmlns:a16="http://schemas.microsoft.com/office/drawing/2014/main" id="{18E84475-AE73-4E6F-814A-D52D605C15B5}"/>
                </a:ext>
              </a:extLst>
            </p:cNvPr>
            <p:cNvCxnSpPr/>
            <p:nvPr/>
          </p:nvCxnSpPr>
          <p:spPr>
            <a:xfrm flipH="1">
              <a:off x="2856446" y="2938168"/>
              <a:ext cx="0" cy="1298166"/>
            </a:xfrm>
            <a:prstGeom prst="line">
              <a:avLst/>
            </a:prstGeom>
            <a:ln w="28575" cap="rnd" cmpd="sng">
              <a:solidFill>
                <a:schemeClr val="bg2"/>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47638F4D-CEBC-45F1-9814-C1555147E59E}"/>
                </a:ext>
              </a:extLst>
            </p:cNvPr>
            <p:cNvCxnSpPr/>
            <p:nvPr/>
          </p:nvCxnSpPr>
          <p:spPr>
            <a:xfrm flipH="1">
              <a:off x="4930852" y="2938168"/>
              <a:ext cx="0" cy="1298166"/>
            </a:xfrm>
            <a:prstGeom prst="line">
              <a:avLst/>
            </a:prstGeom>
            <a:ln w="28575" cap="rnd" cmpd="sng">
              <a:solidFill>
                <a:schemeClr val="bg2"/>
              </a:solidFill>
              <a:prstDash val="sysDot"/>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68ECACFA-910C-41A4-AE6D-FDEE376F867C}"/>
                </a:ext>
              </a:extLst>
            </p:cNvPr>
            <p:cNvCxnSpPr/>
            <p:nvPr/>
          </p:nvCxnSpPr>
          <p:spPr>
            <a:xfrm flipH="1">
              <a:off x="7005258" y="2938168"/>
              <a:ext cx="0" cy="1298166"/>
            </a:xfrm>
            <a:prstGeom prst="line">
              <a:avLst/>
            </a:prstGeom>
            <a:ln w="28575" cap="rnd" cmpd="sng">
              <a:solidFill>
                <a:schemeClr val="bg2"/>
              </a:solidFill>
              <a:prstDash val="sysDot"/>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1F0D1CE3-9E23-47C2-9386-22854878978B}"/>
                </a:ext>
              </a:extLst>
            </p:cNvPr>
            <p:cNvCxnSpPr/>
            <p:nvPr/>
          </p:nvCxnSpPr>
          <p:spPr>
            <a:xfrm flipH="1">
              <a:off x="9079664" y="2938168"/>
              <a:ext cx="0" cy="1298166"/>
            </a:xfrm>
            <a:prstGeom prst="line">
              <a:avLst/>
            </a:prstGeom>
            <a:ln w="28575" cap="rnd" cmpd="sng">
              <a:solidFill>
                <a:schemeClr val="bg2"/>
              </a:solidFill>
              <a:prstDash val="sysDot"/>
            </a:ln>
          </p:spPr>
          <p:style>
            <a:lnRef idx="1">
              <a:schemeClr val="accent1"/>
            </a:lnRef>
            <a:fillRef idx="0">
              <a:schemeClr val="accent1"/>
            </a:fillRef>
            <a:effectRef idx="0">
              <a:schemeClr val="accent1"/>
            </a:effectRef>
            <a:fontRef idx="minor">
              <a:schemeClr val="tx1"/>
            </a:fontRef>
          </p:style>
        </p:cxnSp>
      </p:grpSp>
      <p:sp>
        <p:nvSpPr>
          <p:cNvPr id="69" name="Freeform 21">
            <a:extLst>
              <a:ext uri="{FF2B5EF4-FFF2-40B4-BE49-F238E27FC236}">
                <a16:creationId xmlns:a16="http://schemas.microsoft.com/office/drawing/2014/main" id="{9FA14C16-CAEC-4CBD-86C4-ACF37A335DD7}"/>
              </a:ext>
            </a:extLst>
          </p:cNvPr>
          <p:cNvSpPr>
            <a:spLocks noChangeAspect="1" noEditPoints="1"/>
          </p:cNvSpPr>
          <p:nvPr userDrawn="1"/>
        </p:nvSpPr>
        <p:spPr bwMode="auto">
          <a:xfrm>
            <a:off x="1314188" y="2601347"/>
            <a:ext cx="598348" cy="488282"/>
          </a:xfrm>
          <a:custGeom>
            <a:avLst/>
            <a:gdLst>
              <a:gd name="T0" fmla="*/ 3703 w 5171"/>
              <a:gd name="T1" fmla="*/ 4219 h 4219"/>
              <a:gd name="T2" fmla="*/ 3076 w 5171"/>
              <a:gd name="T3" fmla="*/ 3856 h 4219"/>
              <a:gd name="T4" fmla="*/ 1605 w 5171"/>
              <a:gd name="T5" fmla="*/ 3786 h 4219"/>
              <a:gd name="T6" fmla="*/ 503 w 5171"/>
              <a:gd name="T7" fmla="*/ 4219 h 4219"/>
              <a:gd name="T8" fmla="*/ 808 w 5171"/>
              <a:gd name="T9" fmla="*/ 3262 h 4219"/>
              <a:gd name="T10" fmla="*/ 645 w 5171"/>
              <a:gd name="T11" fmla="*/ 2987 h 4219"/>
              <a:gd name="T12" fmla="*/ 94 w 5171"/>
              <a:gd name="T13" fmla="*/ 2539 h 4219"/>
              <a:gd name="T14" fmla="*/ 0 w 5171"/>
              <a:gd name="T15" fmla="*/ 1558 h 4219"/>
              <a:gd name="T16" fmla="*/ 554 w 5171"/>
              <a:gd name="T17" fmla="*/ 1239 h 4219"/>
              <a:gd name="T18" fmla="*/ 585 w 5171"/>
              <a:gd name="T19" fmla="*/ 1198 h 4219"/>
              <a:gd name="T20" fmla="*/ 671 w 5171"/>
              <a:gd name="T21" fmla="*/ 1074 h 4219"/>
              <a:gd name="T22" fmla="*/ 919 w 5171"/>
              <a:gd name="T23" fmla="*/ 750 h 4219"/>
              <a:gd name="T24" fmla="*/ 1013 w 5171"/>
              <a:gd name="T25" fmla="*/ 0 h 4219"/>
              <a:gd name="T26" fmla="*/ 1503 w 5171"/>
              <a:gd name="T27" fmla="*/ 377 h 4219"/>
              <a:gd name="T28" fmla="*/ 3076 w 5171"/>
              <a:gd name="T29" fmla="*/ 274 h 4219"/>
              <a:gd name="T30" fmla="*/ 4717 w 5171"/>
              <a:gd name="T31" fmla="*/ 1558 h 4219"/>
              <a:gd name="T32" fmla="*/ 5171 w 5171"/>
              <a:gd name="T33" fmla="*/ 2065 h 4219"/>
              <a:gd name="T34" fmla="*/ 4781 w 5171"/>
              <a:gd name="T35" fmla="*/ 2159 h 4219"/>
              <a:gd name="T36" fmla="*/ 4372 w 5171"/>
              <a:gd name="T37" fmla="*/ 3238 h 4219"/>
              <a:gd name="T38" fmla="*/ 4660 w 5171"/>
              <a:gd name="T39" fmla="*/ 4219 h 4219"/>
              <a:gd name="T40" fmla="*/ 4408 w 5171"/>
              <a:gd name="T41" fmla="*/ 4031 h 4219"/>
              <a:gd name="T42" fmla="*/ 4226 w 5171"/>
              <a:gd name="T43" fmla="*/ 3118 h 4219"/>
              <a:gd name="T44" fmla="*/ 4592 w 5171"/>
              <a:gd name="T45" fmla="*/ 2149 h 4219"/>
              <a:gd name="T46" fmla="*/ 4969 w 5171"/>
              <a:gd name="T47" fmla="*/ 1970 h 4219"/>
              <a:gd name="T48" fmla="*/ 4708 w 5171"/>
              <a:gd name="T49" fmla="*/ 1746 h 4219"/>
              <a:gd name="T50" fmla="*/ 4535 w 5171"/>
              <a:gd name="T51" fmla="*/ 1608 h 4219"/>
              <a:gd name="T52" fmla="*/ 3076 w 5171"/>
              <a:gd name="T53" fmla="*/ 463 h 4219"/>
              <a:gd name="T54" fmla="*/ 1573 w 5171"/>
              <a:gd name="T55" fmla="*/ 553 h 4219"/>
              <a:gd name="T56" fmla="*/ 1328 w 5171"/>
              <a:gd name="T57" fmla="*/ 519 h 4219"/>
              <a:gd name="T58" fmla="*/ 1233 w 5171"/>
              <a:gd name="T59" fmla="*/ 278 h 4219"/>
              <a:gd name="T60" fmla="*/ 1108 w 5171"/>
              <a:gd name="T61" fmla="*/ 827 h 4219"/>
              <a:gd name="T62" fmla="*/ 828 w 5171"/>
              <a:gd name="T63" fmla="*/ 1178 h 4219"/>
              <a:gd name="T64" fmla="*/ 735 w 5171"/>
              <a:gd name="T65" fmla="*/ 1312 h 4219"/>
              <a:gd name="T66" fmla="*/ 707 w 5171"/>
              <a:gd name="T67" fmla="*/ 1350 h 4219"/>
              <a:gd name="T68" fmla="*/ 189 w 5171"/>
              <a:gd name="T69" fmla="*/ 1738 h 4219"/>
              <a:gd name="T70" fmla="*/ 496 w 5171"/>
              <a:gd name="T71" fmla="*/ 2468 h 4219"/>
              <a:gd name="T72" fmla="*/ 813 w 5171"/>
              <a:gd name="T73" fmla="*/ 2901 h 4219"/>
              <a:gd name="T74" fmla="*/ 957 w 5171"/>
              <a:gd name="T75" fmla="*/ 3145 h 4219"/>
              <a:gd name="T76" fmla="*/ 762 w 5171"/>
              <a:gd name="T77" fmla="*/ 4031 h 4219"/>
              <a:gd name="T78" fmla="*/ 1483 w 5171"/>
              <a:gd name="T79" fmla="*/ 3552 h 4219"/>
              <a:gd name="T80" fmla="*/ 2082 w 5171"/>
              <a:gd name="T81" fmla="*/ 3668 h 4219"/>
              <a:gd name="T82" fmla="*/ 3513 w 5171"/>
              <a:gd name="T83" fmla="*/ 3601 h 4219"/>
              <a:gd name="T84" fmla="*/ 3843 w 5171"/>
              <a:gd name="T85" fmla="*/ 4031 h 4219"/>
              <a:gd name="T86" fmla="*/ 2209 w 5171"/>
              <a:gd name="T87" fmla="*/ 1150 h 4219"/>
              <a:gd name="T88" fmla="*/ 2209 w 5171"/>
              <a:gd name="T89" fmla="*/ 961 h 4219"/>
              <a:gd name="T90" fmla="*/ 3065 w 5171"/>
              <a:gd name="T91" fmla="*/ 1055 h 4219"/>
              <a:gd name="T92" fmla="*/ 1254 w 5171"/>
              <a:gd name="T93" fmla="*/ 1403 h 4219"/>
              <a:gd name="T94" fmla="*/ 1254 w 5171"/>
              <a:gd name="T95" fmla="*/ 1683 h 4219"/>
              <a:gd name="T96" fmla="*/ 1254 w 5171"/>
              <a:gd name="T97" fmla="*/ 1403 h 4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171" h="4219">
                <a:moveTo>
                  <a:pt x="4660" y="4219"/>
                </a:moveTo>
                <a:cubicBezTo>
                  <a:pt x="3703" y="4219"/>
                  <a:pt x="3703" y="4219"/>
                  <a:pt x="3703" y="4219"/>
                </a:cubicBezTo>
                <a:cubicBezTo>
                  <a:pt x="3570" y="3781"/>
                  <a:pt x="3570" y="3781"/>
                  <a:pt x="3570" y="3781"/>
                </a:cubicBezTo>
                <a:cubicBezTo>
                  <a:pt x="3411" y="3831"/>
                  <a:pt x="3245" y="3856"/>
                  <a:pt x="3076" y="3856"/>
                </a:cubicBezTo>
                <a:cubicBezTo>
                  <a:pt x="2082" y="3856"/>
                  <a:pt x="2082" y="3856"/>
                  <a:pt x="2082" y="3856"/>
                </a:cubicBezTo>
                <a:cubicBezTo>
                  <a:pt x="1920" y="3856"/>
                  <a:pt x="1759" y="3833"/>
                  <a:pt x="1605" y="3786"/>
                </a:cubicBezTo>
                <a:cubicBezTo>
                  <a:pt x="1462" y="4219"/>
                  <a:pt x="1462" y="4219"/>
                  <a:pt x="1462" y="4219"/>
                </a:cubicBezTo>
                <a:cubicBezTo>
                  <a:pt x="503" y="4219"/>
                  <a:pt x="503" y="4219"/>
                  <a:pt x="503" y="4219"/>
                </a:cubicBezTo>
                <a:cubicBezTo>
                  <a:pt x="808" y="3262"/>
                  <a:pt x="808" y="3262"/>
                  <a:pt x="808" y="3262"/>
                </a:cubicBezTo>
                <a:cubicBezTo>
                  <a:pt x="808" y="3262"/>
                  <a:pt x="808" y="3262"/>
                  <a:pt x="808" y="3262"/>
                </a:cubicBezTo>
                <a:cubicBezTo>
                  <a:pt x="744" y="3179"/>
                  <a:pt x="694" y="3082"/>
                  <a:pt x="645" y="2988"/>
                </a:cubicBezTo>
                <a:cubicBezTo>
                  <a:pt x="645" y="2987"/>
                  <a:pt x="645" y="2987"/>
                  <a:pt x="645" y="2987"/>
                </a:cubicBezTo>
                <a:cubicBezTo>
                  <a:pt x="609" y="2917"/>
                  <a:pt x="571" y="2844"/>
                  <a:pt x="529" y="2782"/>
                </a:cubicBezTo>
                <a:cubicBezTo>
                  <a:pt x="455" y="2674"/>
                  <a:pt x="363" y="2539"/>
                  <a:pt x="94" y="2539"/>
                </a:cubicBezTo>
                <a:cubicBezTo>
                  <a:pt x="0" y="2539"/>
                  <a:pt x="0" y="2539"/>
                  <a:pt x="0" y="2539"/>
                </a:cubicBezTo>
                <a:cubicBezTo>
                  <a:pt x="0" y="1558"/>
                  <a:pt x="0" y="1558"/>
                  <a:pt x="0" y="1558"/>
                </a:cubicBezTo>
                <a:cubicBezTo>
                  <a:pt x="95" y="1557"/>
                  <a:pt x="95" y="1557"/>
                  <a:pt x="95" y="1557"/>
                </a:cubicBezTo>
                <a:cubicBezTo>
                  <a:pt x="319" y="1557"/>
                  <a:pt x="455" y="1373"/>
                  <a:pt x="554" y="1239"/>
                </a:cubicBezTo>
                <a:cubicBezTo>
                  <a:pt x="554" y="1238"/>
                  <a:pt x="554" y="1238"/>
                  <a:pt x="554" y="1238"/>
                </a:cubicBezTo>
                <a:cubicBezTo>
                  <a:pt x="565" y="1224"/>
                  <a:pt x="575" y="1211"/>
                  <a:pt x="585" y="1198"/>
                </a:cubicBezTo>
                <a:cubicBezTo>
                  <a:pt x="585" y="1198"/>
                  <a:pt x="585" y="1198"/>
                  <a:pt x="585" y="1198"/>
                </a:cubicBezTo>
                <a:cubicBezTo>
                  <a:pt x="611" y="1164"/>
                  <a:pt x="641" y="1118"/>
                  <a:pt x="671" y="1074"/>
                </a:cubicBezTo>
                <a:cubicBezTo>
                  <a:pt x="672" y="1073"/>
                  <a:pt x="672" y="1073"/>
                  <a:pt x="672" y="1073"/>
                </a:cubicBezTo>
                <a:cubicBezTo>
                  <a:pt x="740" y="971"/>
                  <a:pt x="824" y="846"/>
                  <a:pt x="919" y="750"/>
                </a:cubicBezTo>
                <a:cubicBezTo>
                  <a:pt x="919" y="0"/>
                  <a:pt x="919" y="0"/>
                  <a:pt x="919" y="0"/>
                </a:cubicBezTo>
                <a:cubicBezTo>
                  <a:pt x="1013" y="0"/>
                  <a:pt x="1013" y="0"/>
                  <a:pt x="1013" y="0"/>
                </a:cubicBezTo>
                <a:cubicBezTo>
                  <a:pt x="1136" y="0"/>
                  <a:pt x="1262" y="50"/>
                  <a:pt x="1359" y="138"/>
                </a:cubicBezTo>
                <a:cubicBezTo>
                  <a:pt x="1417" y="190"/>
                  <a:pt x="1485" y="280"/>
                  <a:pt x="1503" y="377"/>
                </a:cubicBezTo>
                <a:cubicBezTo>
                  <a:pt x="1684" y="308"/>
                  <a:pt x="1874" y="274"/>
                  <a:pt x="2082" y="274"/>
                </a:cubicBezTo>
                <a:cubicBezTo>
                  <a:pt x="3076" y="274"/>
                  <a:pt x="3076" y="274"/>
                  <a:pt x="3076" y="274"/>
                </a:cubicBezTo>
                <a:cubicBezTo>
                  <a:pt x="3467" y="274"/>
                  <a:pt x="3836" y="408"/>
                  <a:pt x="4141" y="661"/>
                </a:cubicBezTo>
                <a:cubicBezTo>
                  <a:pt x="4415" y="889"/>
                  <a:pt x="4620" y="1207"/>
                  <a:pt x="4717" y="1558"/>
                </a:cubicBezTo>
                <a:cubicBezTo>
                  <a:pt x="4837" y="1563"/>
                  <a:pt x="4951" y="1620"/>
                  <a:pt x="5037" y="1715"/>
                </a:cubicBezTo>
                <a:cubicBezTo>
                  <a:pt x="5124" y="1811"/>
                  <a:pt x="5171" y="1935"/>
                  <a:pt x="5171" y="2065"/>
                </a:cubicBezTo>
                <a:cubicBezTo>
                  <a:pt x="5171" y="2159"/>
                  <a:pt x="5171" y="2159"/>
                  <a:pt x="5171" y="2159"/>
                </a:cubicBezTo>
                <a:cubicBezTo>
                  <a:pt x="4781" y="2159"/>
                  <a:pt x="4781" y="2159"/>
                  <a:pt x="4781" y="2159"/>
                </a:cubicBezTo>
                <a:cubicBezTo>
                  <a:pt x="4771" y="2357"/>
                  <a:pt x="4730" y="2551"/>
                  <a:pt x="4660" y="2737"/>
                </a:cubicBezTo>
                <a:cubicBezTo>
                  <a:pt x="4589" y="2922"/>
                  <a:pt x="4493" y="3091"/>
                  <a:pt x="4372" y="3238"/>
                </a:cubicBezTo>
                <a:cubicBezTo>
                  <a:pt x="4372" y="3238"/>
                  <a:pt x="4372" y="3238"/>
                  <a:pt x="4372" y="3238"/>
                </a:cubicBezTo>
                <a:cubicBezTo>
                  <a:pt x="4660" y="4219"/>
                  <a:pt x="4660" y="4219"/>
                  <a:pt x="4660" y="4219"/>
                </a:cubicBezTo>
                <a:close/>
                <a:moveTo>
                  <a:pt x="3843" y="4031"/>
                </a:moveTo>
                <a:cubicBezTo>
                  <a:pt x="4408" y="4031"/>
                  <a:pt x="4408" y="4031"/>
                  <a:pt x="4408" y="4031"/>
                </a:cubicBezTo>
                <a:cubicBezTo>
                  <a:pt x="4162" y="3195"/>
                  <a:pt x="4162" y="3195"/>
                  <a:pt x="4162" y="3195"/>
                </a:cubicBezTo>
                <a:cubicBezTo>
                  <a:pt x="4226" y="3118"/>
                  <a:pt x="4226" y="3118"/>
                  <a:pt x="4226" y="3118"/>
                </a:cubicBezTo>
                <a:cubicBezTo>
                  <a:pt x="4334" y="2987"/>
                  <a:pt x="4420" y="2836"/>
                  <a:pt x="4483" y="2670"/>
                </a:cubicBezTo>
                <a:cubicBezTo>
                  <a:pt x="4547" y="2503"/>
                  <a:pt x="4584" y="2328"/>
                  <a:pt x="4592" y="2149"/>
                </a:cubicBezTo>
                <a:cubicBezTo>
                  <a:pt x="4601" y="1970"/>
                  <a:pt x="4601" y="1970"/>
                  <a:pt x="4601" y="1970"/>
                </a:cubicBezTo>
                <a:cubicBezTo>
                  <a:pt x="4969" y="1970"/>
                  <a:pt x="4969" y="1970"/>
                  <a:pt x="4969" y="1970"/>
                </a:cubicBezTo>
                <a:cubicBezTo>
                  <a:pt x="4955" y="1923"/>
                  <a:pt x="4931" y="1879"/>
                  <a:pt x="4897" y="1841"/>
                </a:cubicBezTo>
                <a:cubicBezTo>
                  <a:pt x="4845" y="1783"/>
                  <a:pt x="4778" y="1749"/>
                  <a:pt x="4708" y="1746"/>
                </a:cubicBezTo>
                <a:cubicBezTo>
                  <a:pt x="4572" y="1739"/>
                  <a:pt x="4572" y="1739"/>
                  <a:pt x="4572" y="1739"/>
                </a:cubicBezTo>
                <a:cubicBezTo>
                  <a:pt x="4535" y="1608"/>
                  <a:pt x="4535" y="1608"/>
                  <a:pt x="4535" y="1608"/>
                </a:cubicBezTo>
                <a:cubicBezTo>
                  <a:pt x="4449" y="1295"/>
                  <a:pt x="4266" y="1010"/>
                  <a:pt x="4020" y="806"/>
                </a:cubicBezTo>
                <a:cubicBezTo>
                  <a:pt x="3749" y="581"/>
                  <a:pt x="3423" y="463"/>
                  <a:pt x="3076" y="463"/>
                </a:cubicBezTo>
                <a:cubicBezTo>
                  <a:pt x="2082" y="463"/>
                  <a:pt x="2082" y="463"/>
                  <a:pt x="2082" y="463"/>
                </a:cubicBezTo>
                <a:cubicBezTo>
                  <a:pt x="1898" y="463"/>
                  <a:pt x="1731" y="492"/>
                  <a:pt x="1573" y="553"/>
                </a:cubicBezTo>
                <a:cubicBezTo>
                  <a:pt x="1331" y="662"/>
                  <a:pt x="1331" y="662"/>
                  <a:pt x="1331" y="662"/>
                </a:cubicBezTo>
                <a:cubicBezTo>
                  <a:pt x="1328" y="519"/>
                  <a:pt x="1328" y="519"/>
                  <a:pt x="1328" y="519"/>
                </a:cubicBezTo>
                <a:cubicBezTo>
                  <a:pt x="1328" y="518"/>
                  <a:pt x="1327" y="476"/>
                  <a:pt x="1318" y="415"/>
                </a:cubicBezTo>
                <a:cubicBezTo>
                  <a:pt x="1311" y="373"/>
                  <a:pt x="1276" y="317"/>
                  <a:pt x="1233" y="278"/>
                </a:cubicBezTo>
                <a:cubicBezTo>
                  <a:pt x="1196" y="244"/>
                  <a:pt x="1153" y="219"/>
                  <a:pt x="1108" y="204"/>
                </a:cubicBezTo>
                <a:cubicBezTo>
                  <a:pt x="1108" y="827"/>
                  <a:pt x="1108" y="827"/>
                  <a:pt x="1108" y="827"/>
                </a:cubicBezTo>
                <a:cubicBezTo>
                  <a:pt x="1053" y="882"/>
                  <a:pt x="1053" y="882"/>
                  <a:pt x="1053" y="882"/>
                </a:cubicBezTo>
                <a:cubicBezTo>
                  <a:pt x="971" y="966"/>
                  <a:pt x="892" y="1083"/>
                  <a:pt x="828" y="1178"/>
                </a:cubicBezTo>
                <a:cubicBezTo>
                  <a:pt x="828" y="1179"/>
                  <a:pt x="828" y="1179"/>
                  <a:pt x="828" y="1179"/>
                </a:cubicBezTo>
                <a:cubicBezTo>
                  <a:pt x="796" y="1226"/>
                  <a:pt x="764" y="1274"/>
                  <a:pt x="735" y="1312"/>
                </a:cubicBezTo>
                <a:cubicBezTo>
                  <a:pt x="735" y="1313"/>
                  <a:pt x="735" y="1313"/>
                  <a:pt x="735" y="1313"/>
                </a:cubicBezTo>
                <a:cubicBezTo>
                  <a:pt x="726" y="1324"/>
                  <a:pt x="716" y="1337"/>
                  <a:pt x="707" y="1350"/>
                </a:cubicBezTo>
                <a:cubicBezTo>
                  <a:pt x="706" y="1351"/>
                  <a:pt x="706" y="1351"/>
                  <a:pt x="706" y="1351"/>
                </a:cubicBezTo>
                <a:cubicBezTo>
                  <a:pt x="608" y="1483"/>
                  <a:pt x="451" y="1696"/>
                  <a:pt x="189" y="1738"/>
                </a:cubicBezTo>
                <a:cubicBezTo>
                  <a:pt x="189" y="2355"/>
                  <a:pt x="189" y="2355"/>
                  <a:pt x="189" y="2355"/>
                </a:cubicBezTo>
                <a:cubicBezTo>
                  <a:pt x="307" y="2368"/>
                  <a:pt x="410" y="2406"/>
                  <a:pt x="496" y="2468"/>
                </a:cubicBezTo>
                <a:cubicBezTo>
                  <a:pt x="588" y="2535"/>
                  <a:pt x="644" y="2616"/>
                  <a:pt x="685" y="2676"/>
                </a:cubicBezTo>
                <a:cubicBezTo>
                  <a:pt x="734" y="2747"/>
                  <a:pt x="774" y="2825"/>
                  <a:pt x="813" y="2901"/>
                </a:cubicBezTo>
                <a:cubicBezTo>
                  <a:pt x="813" y="2902"/>
                  <a:pt x="813" y="2902"/>
                  <a:pt x="813" y="2902"/>
                </a:cubicBezTo>
                <a:cubicBezTo>
                  <a:pt x="857" y="2988"/>
                  <a:pt x="903" y="3077"/>
                  <a:pt x="957" y="3145"/>
                </a:cubicBezTo>
                <a:cubicBezTo>
                  <a:pt x="1019" y="3224"/>
                  <a:pt x="1019" y="3224"/>
                  <a:pt x="1019" y="3224"/>
                </a:cubicBezTo>
                <a:cubicBezTo>
                  <a:pt x="762" y="4031"/>
                  <a:pt x="762" y="4031"/>
                  <a:pt x="762" y="4031"/>
                </a:cubicBezTo>
                <a:cubicBezTo>
                  <a:pt x="1325" y="4031"/>
                  <a:pt x="1325" y="4031"/>
                  <a:pt x="1325" y="4031"/>
                </a:cubicBezTo>
                <a:cubicBezTo>
                  <a:pt x="1483" y="3552"/>
                  <a:pt x="1483" y="3552"/>
                  <a:pt x="1483" y="3552"/>
                </a:cubicBezTo>
                <a:cubicBezTo>
                  <a:pt x="1659" y="3605"/>
                  <a:pt x="1659" y="3605"/>
                  <a:pt x="1659" y="3605"/>
                </a:cubicBezTo>
                <a:cubicBezTo>
                  <a:pt x="1796" y="3647"/>
                  <a:pt x="1938" y="3668"/>
                  <a:pt x="2082" y="3668"/>
                </a:cubicBezTo>
                <a:cubicBezTo>
                  <a:pt x="3076" y="3668"/>
                  <a:pt x="3076" y="3668"/>
                  <a:pt x="3076" y="3668"/>
                </a:cubicBezTo>
                <a:cubicBezTo>
                  <a:pt x="3225" y="3668"/>
                  <a:pt x="3373" y="3645"/>
                  <a:pt x="3513" y="3601"/>
                </a:cubicBezTo>
                <a:cubicBezTo>
                  <a:pt x="3695" y="3544"/>
                  <a:pt x="3695" y="3544"/>
                  <a:pt x="3695" y="3544"/>
                </a:cubicBezTo>
                <a:cubicBezTo>
                  <a:pt x="3843" y="4031"/>
                  <a:pt x="3843" y="4031"/>
                  <a:pt x="3843" y="4031"/>
                </a:cubicBezTo>
                <a:close/>
                <a:moveTo>
                  <a:pt x="2971" y="1150"/>
                </a:moveTo>
                <a:cubicBezTo>
                  <a:pt x="2209" y="1150"/>
                  <a:pt x="2209" y="1150"/>
                  <a:pt x="2209" y="1150"/>
                </a:cubicBezTo>
                <a:cubicBezTo>
                  <a:pt x="2157" y="1150"/>
                  <a:pt x="2115" y="1107"/>
                  <a:pt x="2115" y="1055"/>
                </a:cubicBezTo>
                <a:cubicBezTo>
                  <a:pt x="2115" y="1003"/>
                  <a:pt x="2157" y="961"/>
                  <a:pt x="2209" y="961"/>
                </a:cubicBezTo>
                <a:cubicBezTo>
                  <a:pt x="2971" y="961"/>
                  <a:pt x="2971" y="961"/>
                  <a:pt x="2971" y="961"/>
                </a:cubicBezTo>
                <a:cubicBezTo>
                  <a:pt x="3023" y="961"/>
                  <a:pt x="3065" y="1003"/>
                  <a:pt x="3065" y="1055"/>
                </a:cubicBezTo>
                <a:cubicBezTo>
                  <a:pt x="3065" y="1107"/>
                  <a:pt x="3023" y="1150"/>
                  <a:pt x="2971" y="1150"/>
                </a:cubicBezTo>
                <a:close/>
                <a:moveTo>
                  <a:pt x="1254" y="1403"/>
                </a:moveTo>
                <a:cubicBezTo>
                  <a:pt x="1177" y="1403"/>
                  <a:pt x="1114" y="1466"/>
                  <a:pt x="1114" y="1543"/>
                </a:cubicBezTo>
                <a:cubicBezTo>
                  <a:pt x="1114" y="1620"/>
                  <a:pt x="1177" y="1683"/>
                  <a:pt x="1254" y="1683"/>
                </a:cubicBezTo>
                <a:cubicBezTo>
                  <a:pt x="1331" y="1683"/>
                  <a:pt x="1394" y="1620"/>
                  <a:pt x="1394" y="1543"/>
                </a:cubicBezTo>
                <a:cubicBezTo>
                  <a:pt x="1394" y="1466"/>
                  <a:pt x="1331" y="1403"/>
                  <a:pt x="1254" y="1403"/>
                </a:cubicBezTo>
              </a:path>
            </a:pathLst>
          </a:custGeom>
          <a:solidFill>
            <a:schemeClr val="accent2"/>
          </a:solidFill>
          <a:ln>
            <a:noFill/>
          </a:ln>
        </p:spPr>
        <p:txBody>
          <a:bodyPr vert="horz" wrap="square" lIns="91416" tIns="45708" rIns="91416" bIns="45708" numCol="1" anchor="t" anchorCtr="0" compatLnSpc="1">
            <a:prstTxWarp prst="textNoShape">
              <a:avLst/>
            </a:prstTxWarp>
          </a:bodyPr>
          <a:lstStyle/>
          <a:p>
            <a:pPr>
              <a:defRPr/>
            </a:pPr>
            <a:endParaRPr lang="en-US" sz="1799">
              <a:solidFill>
                <a:srgbClr val="7D3F98"/>
              </a:solidFill>
              <a:latin typeface="CVS Health Sans"/>
            </a:endParaRPr>
          </a:p>
        </p:txBody>
      </p:sp>
      <p:sp>
        <p:nvSpPr>
          <p:cNvPr id="70" name="Freeform 129">
            <a:extLst>
              <a:ext uri="{FF2B5EF4-FFF2-40B4-BE49-F238E27FC236}">
                <a16:creationId xmlns:a16="http://schemas.microsoft.com/office/drawing/2014/main" id="{0AF8FE08-CFC6-49E4-8810-E66BD31222E3}"/>
              </a:ext>
            </a:extLst>
          </p:cNvPr>
          <p:cNvSpPr>
            <a:spLocks noChangeAspect="1"/>
          </p:cNvSpPr>
          <p:nvPr userDrawn="1"/>
        </p:nvSpPr>
        <p:spPr bwMode="auto">
          <a:xfrm>
            <a:off x="9463867" y="2574804"/>
            <a:ext cx="434168" cy="455355"/>
          </a:xfrm>
          <a:custGeom>
            <a:avLst/>
            <a:gdLst>
              <a:gd name="T0" fmla="*/ 1091 w 4119"/>
              <a:gd name="T1" fmla="*/ 4320 h 4320"/>
              <a:gd name="T2" fmla="*/ 0 w 4119"/>
              <a:gd name="T3" fmla="*/ 2802 h 4320"/>
              <a:gd name="T4" fmla="*/ 157 w 4119"/>
              <a:gd name="T5" fmla="*/ 2688 h 4320"/>
              <a:gd name="T6" fmla="*/ 1091 w 4119"/>
              <a:gd name="T7" fmla="*/ 3989 h 4320"/>
              <a:gd name="T8" fmla="*/ 3962 w 4119"/>
              <a:gd name="T9" fmla="*/ 0 h 4320"/>
              <a:gd name="T10" fmla="*/ 4119 w 4119"/>
              <a:gd name="T11" fmla="*/ 113 h 4320"/>
              <a:gd name="T12" fmla="*/ 1091 w 4119"/>
              <a:gd name="T13" fmla="*/ 4320 h 4320"/>
            </a:gdLst>
            <a:ahLst/>
            <a:cxnLst>
              <a:cxn ang="0">
                <a:pos x="T0" y="T1"/>
              </a:cxn>
              <a:cxn ang="0">
                <a:pos x="T2" y="T3"/>
              </a:cxn>
              <a:cxn ang="0">
                <a:pos x="T4" y="T5"/>
              </a:cxn>
              <a:cxn ang="0">
                <a:pos x="T6" y="T7"/>
              </a:cxn>
              <a:cxn ang="0">
                <a:pos x="T8" y="T9"/>
              </a:cxn>
              <a:cxn ang="0">
                <a:pos x="T10" y="T11"/>
              </a:cxn>
              <a:cxn ang="0">
                <a:pos x="T12" y="T13"/>
              </a:cxn>
            </a:cxnLst>
            <a:rect l="0" t="0" r="r" b="b"/>
            <a:pathLst>
              <a:path w="4119" h="4320">
                <a:moveTo>
                  <a:pt x="1091" y="4320"/>
                </a:moveTo>
                <a:lnTo>
                  <a:pt x="0" y="2802"/>
                </a:lnTo>
                <a:lnTo>
                  <a:pt x="157" y="2688"/>
                </a:lnTo>
                <a:lnTo>
                  <a:pt x="1091" y="3989"/>
                </a:lnTo>
                <a:lnTo>
                  <a:pt x="3962" y="0"/>
                </a:lnTo>
                <a:lnTo>
                  <a:pt x="4119" y="113"/>
                </a:lnTo>
                <a:lnTo>
                  <a:pt x="1091" y="4320"/>
                </a:lnTo>
                <a:close/>
              </a:path>
            </a:pathLst>
          </a:custGeom>
          <a:solidFill>
            <a:schemeClr val="accent2"/>
          </a:solidFill>
          <a:ln>
            <a:noFill/>
          </a:ln>
        </p:spPr>
        <p:txBody>
          <a:bodyPr vert="horz" wrap="square" lIns="91416" tIns="45708" rIns="91416" bIns="45708" numCol="1" anchor="t" anchorCtr="0" compatLnSpc="1">
            <a:prstTxWarp prst="textNoShape">
              <a:avLst/>
            </a:prstTxWarp>
          </a:bodyPr>
          <a:lstStyle/>
          <a:p>
            <a:pPr>
              <a:defRPr/>
            </a:pPr>
            <a:endParaRPr lang="en-US" sz="1799">
              <a:solidFill>
                <a:srgbClr val="7D3F98"/>
              </a:solidFill>
              <a:latin typeface="CVS Health Sans"/>
            </a:endParaRPr>
          </a:p>
        </p:txBody>
      </p:sp>
      <p:sp>
        <p:nvSpPr>
          <p:cNvPr id="71" name="Freeform 37">
            <a:extLst>
              <a:ext uri="{FF2B5EF4-FFF2-40B4-BE49-F238E27FC236}">
                <a16:creationId xmlns:a16="http://schemas.microsoft.com/office/drawing/2014/main" id="{5AA37892-9AC8-432E-8C05-F6BDDB1CC73D}"/>
              </a:ext>
            </a:extLst>
          </p:cNvPr>
          <p:cNvSpPr>
            <a:spLocks noChangeAspect="1" noEditPoints="1"/>
          </p:cNvSpPr>
          <p:nvPr userDrawn="1"/>
        </p:nvSpPr>
        <p:spPr bwMode="auto">
          <a:xfrm>
            <a:off x="5354676" y="2575638"/>
            <a:ext cx="514353" cy="513993"/>
          </a:xfrm>
          <a:custGeom>
            <a:avLst/>
            <a:gdLst>
              <a:gd name="T0" fmla="*/ 4142 w 4640"/>
              <a:gd name="T1" fmla="*/ 4613 h 4636"/>
              <a:gd name="T2" fmla="*/ 1923 w 4640"/>
              <a:gd name="T3" fmla="*/ 2396 h 4636"/>
              <a:gd name="T4" fmla="*/ 2098 w 4640"/>
              <a:gd name="T5" fmla="*/ 2244 h 4636"/>
              <a:gd name="T6" fmla="*/ 1981 w 4640"/>
              <a:gd name="T7" fmla="*/ 2127 h 4636"/>
              <a:gd name="T8" fmla="*/ 1205 w 4640"/>
              <a:gd name="T9" fmla="*/ 2409 h 4636"/>
              <a:gd name="T10" fmla="*/ 353 w 4640"/>
              <a:gd name="T11" fmla="*/ 2056 h 4636"/>
              <a:gd name="T12" fmla="*/ 0 w 4640"/>
              <a:gd name="T13" fmla="*/ 1205 h 4636"/>
              <a:gd name="T14" fmla="*/ 354 w 4640"/>
              <a:gd name="T15" fmla="*/ 353 h 4636"/>
              <a:gd name="T16" fmla="*/ 1206 w 4640"/>
              <a:gd name="T17" fmla="*/ 0 h 4636"/>
              <a:gd name="T18" fmla="*/ 2058 w 4640"/>
              <a:gd name="T19" fmla="*/ 353 h 4636"/>
              <a:gd name="T20" fmla="*/ 2410 w 4640"/>
              <a:gd name="T21" fmla="*/ 1204 h 4636"/>
              <a:gd name="T22" fmla="*/ 2128 w 4640"/>
              <a:gd name="T23" fmla="*/ 1980 h 4636"/>
              <a:gd name="T24" fmla="*/ 2245 w 4640"/>
              <a:gd name="T25" fmla="*/ 2098 h 4636"/>
              <a:gd name="T26" fmla="*/ 2422 w 4640"/>
              <a:gd name="T27" fmla="*/ 1921 h 4636"/>
              <a:gd name="T28" fmla="*/ 4640 w 4640"/>
              <a:gd name="T29" fmla="*/ 4114 h 4636"/>
              <a:gd name="T30" fmla="*/ 4142 w 4640"/>
              <a:gd name="T31" fmla="*/ 4636 h 4636"/>
              <a:gd name="T32" fmla="*/ 4142 w 4640"/>
              <a:gd name="T33" fmla="*/ 4613 h 4636"/>
              <a:gd name="T34" fmla="*/ 2215 w 4640"/>
              <a:gd name="T35" fmla="*/ 2421 h 4636"/>
              <a:gd name="T36" fmla="*/ 4144 w 4640"/>
              <a:gd name="T37" fmla="*/ 4318 h 4636"/>
              <a:gd name="T38" fmla="*/ 4349 w 4640"/>
              <a:gd name="T39" fmla="*/ 4113 h 4636"/>
              <a:gd name="T40" fmla="*/ 2420 w 4640"/>
              <a:gd name="T41" fmla="*/ 2216 h 4636"/>
              <a:gd name="T42" fmla="*/ 2215 w 4640"/>
              <a:gd name="T43" fmla="*/ 2421 h 4636"/>
              <a:gd name="T44" fmla="*/ 1205 w 4640"/>
              <a:gd name="T45" fmla="*/ 207 h 4636"/>
              <a:gd name="T46" fmla="*/ 500 w 4640"/>
              <a:gd name="T47" fmla="*/ 499 h 4636"/>
              <a:gd name="T48" fmla="*/ 208 w 4640"/>
              <a:gd name="T49" fmla="*/ 1205 h 4636"/>
              <a:gd name="T50" fmla="*/ 500 w 4640"/>
              <a:gd name="T51" fmla="*/ 1910 h 4636"/>
              <a:gd name="T52" fmla="*/ 1205 w 4640"/>
              <a:gd name="T53" fmla="*/ 2202 h 4636"/>
              <a:gd name="T54" fmla="*/ 1911 w 4640"/>
              <a:gd name="T55" fmla="*/ 1910 h 4636"/>
              <a:gd name="T56" fmla="*/ 1911 w 4640"/>
              <a:gd name="T57" fmla="*/ 1910 h 4636"/>
              <a:gd name="T58" fmla="*/ 2203 w 4640"/>
              <a:gd name="T59" fmla="*/ 1204 h 4636"/>
              <a:gd name="T60" fmla="*/ 1911 w 4640"/>
              <a:gd name="T61" fmla="*/ 499 h 4636"/>
              <a:gd name="T62" fmla="*/ 1205 w 4640"/>
              <a:gd name="T63" fmla="*/ 207 h 4636"/>
              <a:gd name="T64" fmla="*/ 606 w 4640"/>
              <a:gd name="T65" fmla="*/ 1774 h 4636"/>
              <a:gd name="T66" fmla="*/ 364 w 4640"/>
              <a:gd name="T67" fmla="*/ 1190 h 4636"/>
              <a:gd name="T68" fmla="*/ 606 w 4640"/>
              <a:gd name="T69" fmla="*/ 605 h 4636"/>
              <a:gd name="T70" fmla="*/ 753 w 4640"/>
              <a:gd name="T71" fmla="*/ 752 h 4636"/>
              <a:gd name="T72" fmla="*/ 571 w 4640"/>
              <a:gd name="T73" fmla="*/ 1190 h 4636"/>
              <a:gd name="T74" fmla="*/ 753 w 4640"/>
              <a:gd name="T75" fmla="*/ 1628 h 4636"/>
              <a:gd name="T76" fmla="*/ 606 w 4640"/>
              <a:gd name="T77" fmla="*/ 1774 h 46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640" h="4636">
                <a:moveTo>
                  <a:pt x="4142" y="4613"/>
                </a:moveTo>
                <a:cubicBezTo>
                  <a:pt x="1923" y="2396"/>
                  <a:pt x="1923" y="2396"/>
                  <a:pt x="1923" y="2396"/>
                </a:cubicBezTo>
                <a:cubicBezTo>
                  <a:pt x="2098" y="2244"/>
                  <a:pt x="2098" y="2244"/>
                  <a:pt x="2098" y="2244"/>
                </a:cubicBezTo>
                <a:cubicBezTo>
                  <a:pt x="1981" y="2127"/>
                  <a:pt x="1981" y="2127"/>
                  <a:pt x="1981" y="2127"/>
                </a:cubicBezTo>
                <a:cubicBezTo>
                  <a:pt x="1764" y="2310"/>
                  <a:pt x="1492" y="2409"/>
                  <a:pt x="1205" y="2409"/>
                </a:cubicBezTo>
                <a:cubicBezTo>
                  <a:pt x="883" y="2409"/>
                  <a:pt x="581" y="2284"/>
                  <a:pt x="353" y="2056"/>
                </a:cubicBezTo>
                <a:cubicBezTo>
                  <a:pt x="126" y="1829"/>
                  <a:pt x="1" y="1527"/>
                  <a:pt x="0" y="1205"/>
                </a:cubicBezTo>
                <a:cubicBezTo>
                  <a:pt x="0" y="883"/>
                  <a:pt x="126" y="580"/>
                  <a:pt x="354" y="353"/>
                </a:cubicBezTo>
                <a:cubicBezTo>
                  <a:pt x="581" y="125"/>
                  <a:pt x="884" y="0"/>
                  <a:pt x="1206" y="0"/>
                </a:cubicBezTo>
                <a:cubicBezTo>
                  <a:pt x="1528" y="0"/>
                  <a:pt x="1830" y="125"/>
                  <a:pt x="2058" y="353"/>
                </a:cubicBezTo>
                <a:cubicBezTo>
                  <a:pt x="2285" y="580"/>
                  <a:pt x="2410" y="883"/>
                  <a:pt x="2410" y="1204"/>
                </a:cubicBezTo>
                <a:cubicBezTo>
                  <a:pt x="2410" y="1492"/>
                  <a:pt x="2310" y="1763"/>
                  <a:pt x="2128" y="1980"/>
                </a:cubicBezTo>
                <a:cubicBezTo>
                  <a:pt x="2245" y="2098"/>
                  <a:pt x="2245" y="2098"/>
                  <a:pt x="2245" y="2098"/>
                </a:cubicBezTo>
                <a:cubicBezTo>
                  <a:pt x="2422" y="1921"/>
                  <a:pt x="2422" y="1921"/>
                  <a:pt x="2422" y="1921"/>
                </a:cubicBezTo>
                <a:cubicBezTo>
                  <a:pt x="4640" y="4114"/>
                  <a:pt x="4640" y="4114"/>
                  <a:pt x="4640" y="4114"/>
                </a:cubicBezTo>
                <a:cubicBezTo>
                  <a:pt x="4142" y="4636"/>
                  <a:pt x="4142" y="4636"/>
                  <a:pt x="4142" y="4636"/>
                </a:cubicBezTo>
                <a:lnTo>
                  <a:pt x="4142" y="4613"/>
                </a:lnTo>
                <a:close/>
                <a:moveTo>
                  <a:pt x="2215" y="2421"/>
                </a:moveTo>
                <a:cubicBezTo>
                  <a:pt x="4144" y="4318"/>
                  <a:pt x="4144" y="4318"/>
                  <a:pt x="4144" y="4318"/>
                </a:cubicBezTo>
                <a:cubicBezTo>
                  <a:pt x="4349" y="4113"/>
                  <a:pt x="4349" y="4113"/>
                  <a:pt x="4349" y="4113"/>
                </a:cubicBezTo>
                <a:cubicBezTo>
                  <a:pt x="2420" y="2216"/>
                  <a:pt x="2420" y="2216"/>
                  <a:pt x="2420" y="2216"/>
                </a:cubicBezTo>
                <a:cubicBezTo>
                  <a:pt x="2215" y="2421"/>
                  <a:pt x="2215" y="2421"/>
                  <a:pt x="2215" y="2421"/>
                </a:cubicBezTo>
                <a:close/>
                <a:moveTo>
                  <a:pt x="1205" y="207"/>
                </a:moveTo>
                <a:cubicBezTo>
                  <a:pt x="939" y="207"/>
                  <a:pt x="689" y="311"/>
                  <a:pt x="500" y="499"/>
                </a:cubicBezTo>
                <a:cubicBezTo>
                  <a:pt x="312" y="688"/>
                  <a:pt x="208" y="938"/>
                  <a:pt x="208" y="1205"/>
                </a:cubicBezTo>
                <a:cubicBezTo>
                  <a:pt x="208" y="1471"/>
                  <a:pt x="312" y="1722"/>
                  <a:pt x="500" y="1910"/>
                </a:cubicBezTo>
                <a:cubicBezTo>
                  <a:pt x="688" y="2098"/>
                  <a:pt x="939" y="2202"/>
                  <a:pt x="1205" y="2202"/>
                </a:cubicBezTo>
                <a:cubicBezTo>
                  <a:pt x="1472" y="2202"/>
                  <a:pt x="1722" y="2098"/>
                  <a:pt x="1911" y="1910"/>
                </a:cubicBezTo>
                <a:cubicBezTo>
                  <a:pt x="1911" y="1910"/>
                  <a:pt x="1911" y="1910"/>
                  <a:pt x="1911" y="1910"/>
                </a:cubicBezTo>
                <a:cubicBezTo>
                  <a:pt x="2099" y="1721"/>
                  <a:pt x="2203" y="1471"/>
                  <a:pt x="2203" y="1204"/>
                </a:cubicBezTo>
                <a:cubicBezTo>
                  <a:pt x="2203" y="938"/>
                  <a:pt x="2099" y="688"/>
                  <a:pt x="1911" y="499"/>
                </a:cubicBezTo>
                <a:cubicBezTo>
                  <a:pt x="1723" y="311"/>
                  <a:pt x="1472" y="207"/>
                  <a:pt x="1205" y="207"/>
                </a:cubicBezTo>
                <a:close/>
                <a:moveTo>
                  <a:pt x="606" y="1774"/>
                </a:moveTo>
                <a:cubicBezTo>
                  <a:pt x="450" y="1618"/>
                  <a:pt x="364" y="1411"/>
                  <a:pt x="364" y="1190"/>
                </a:cubicBezTo>
                <a:cubicBezTo>
                  <a:pt x="364" y="969"/>
                  <a:pt x="450" y="762"/>
                  <a:pt x="606" y="605"/>
                </a:cubicBezTo>
                <a:cubicBezTo>
                  <a:pt x="753" y="752"/>
                  <a:pt x="753" y="752"/>
                  <a:pt x="753" y="752"/>
                </a:cubicBezTo>
                <a:cubicBezTo>
                  <a:pt x="636" y="869"/>
                  <a:pt x="571" y="1024"/>
                  <a:pt x="571" y="1190"/>
                </a:cubicBezTo>
                <a:cubicBezTo>
                  <a:pt x="571" y="1355"/>
                  <a:pt x="636" y="1511"/>
                  <a:pt x="753" y="1628"/>
                </a:cubicBezTo>
                <a:cubicBezTo>
                  <a:pt x="606" y="1774"/>
                  <a:pt x="606" y="1774"/>
                  <a:pt x="606" y="1774"/>
                </a:cubicBezTo>
                <a:close/>
              </a:path>
            </a:pathLst>
          </a:custGeom>
          <a:solidFill>
            <a:schemeClr val="accent2"/>
          </a:solidFill>
          <a:ln>
            <a:noFill/>
          </a:ln>
        </p:spPr>
        <p:txBody>
          <a:bodyPr vert="horz" wrap="square" lIns="91416" tIns="45708" rIns="91416" bIns="45708" numCol="1" anchor="t" anchorCtr="0" compatLnSpc="1">
            <a:prstTxWarp prst="textNoShape">
              <a:avLst/>
            </a:prstTxWarp>
          </a:bodyPr>
          <a:lstStyle/>
          <a:p>
            <a:pPr>
              <a:defRPr/>
            </a:pPr>
            <a:r>
              <a:rPr lang="en-US" sz="1799">
                <a:solidFill>
                  <a:srgbClr val="7D3F98"/>
                </a:solidFill>
                <a:latin typeface="CVS Health Sans"/>
              </a:rPr>
              <a:t> </a:t>
            </a:r>
          </a:p>
        </p:txBody>
      </p:sp>
      <p:sp>
        <p:nvSpPr>
          <p:cNvPr id="72" name="Freeform 13">
            <a:extLst>
              <a:ext uri="{FF2B5EF4-FFF2-40B4-BE49-F238E27FC236}">
                <a16:creationId xmlns:a16="http://schemas.microsoft.com/office/drawing/2014/main" id="{68BC03F6-A78C-46CB-B44F-655A684747A7}"/>
              </a:ext>
            </a:extLst>
          </p:cNvPr>
          <p:cNvSpPr>
            <a:spLocks noChangeAspect="1" noEditPoints="1"/>
          </p:cNvSpPr>
          <p:nvPr userDrawn="1"/>
        </p:nvSpPr>
        <p:spPr bwMode="auto">
          <a:xfrm>
            <a:off x="3290011" y="2542368"/>
            <a:ext cx="575223" cy="547260"/>
          </a:xfrm>
          <a:custGeom>
            <a:avLst/>
            <a:gdLst>
              <a:gd name="T0" fmla="*/ 0 w 288"/>
              <a:gd name="T1" fmla="*/ 69 h 274"/>
              <a:gd name="T2" fmla="*/ 239 w 288"/>
              <a:gd name="T3" fmla="*/ 0 h 274"/>
              <a:gd name="T4" fmla="*/ 288 w 288"/>
              <a:gd name="T5" fmla="*/ 274 h 274"/>
              <a:gd name="T6" fmla="*/ 276 w 288"/>
              <a:gd name="T7" fmla="*/ 262 h 274"/>
              <a:gd name="T8" fmla="*/ 250 w 288"/>
              <a:gd name="T9" fmla="*/ 101 h 274"/>
              <a:gd name="T10" fmla="*/ 239 w 288"/>
              <a:gd name="T11" fmla="*/ 55 h 274"/>
              <a:gd name="T12" fmla="*/ 122 w 288"/>
              <a:gd name="T13" fmla="*/ 262 h 274"/>
              <a:gd name="T14" fmla="*/ 195 w 288"/>
              <a:gd name="T15" fmla="*/ 223 h 274"/>
              <a:gd name="T16" fmla="*/ 226 w 288"/>
              <a:gd name="T17" fmla="*/ 152 h 274"/>
              <a:gd name="T18" fmla="*/ 226 w 288"/>
              <a:gd name="T19" fmla="*/ 101 h 274"/>
              <a:gd name="T20" fmla="*/ 195 w 288"/>
              <a:gd name="T21" fmla="*/ 30 h 274"/>
              <a:gd name="T22" fmla="*/ 99 w 288"/>
              <a:gd name="T23" fmla="*/ 12 h 274"/>
              <a:gd name="T24" fmla="*/ 122 w 288"/>
              <a:gd name="T25" fmla="*/ 262 h 274"/>
              <a:gd name="T26" fmla="*/ 110 w 288"/>
              <a:gd name="T27" fmla="*/ 262 h 274"/>
              <a:gd name="T28" fmla="*/ 12 w 288"/>
              <a:gd name="T29" fmla="*/ 101 h 274"/>
              <a:gd name="T30" fmla="*/ 12 w 288"/>
              <a:gd name="T31" fmla="*/ 152 h 274"/>
              <a:gd name="T32" fmla="*/ 38 w 288"/>
              <a:gd name="T33" fmla="*/ 223 h 274"/>
              <a:gd name="T34" fmla="*/ 12 w 288"/>
              <a:gd name="T35" fmla="*/ 262 h 274"/>
              <a:gd name="T36" fmla="*/ 221 w 288"/>
              <a:gd name="T37" fmla="*/ 185 h 274"/>
              <a:gd name="T38" fmla="*/ 207 w 288"/>
              <a:gd name="T39" fmla="*/ 211 h 274"/>
              <a:gd name="T40" fmla="*/ 26 w 288"/>
              <a:gd name="T41" fmla="*/ 185 h 274"/>
              <a:gd name="T42" fmla="*/ 12 w 288"/>
              <a:gd name="T43" fmla="*/ 211 h 274"/>
              <a:gd name="T44" fmla="*/ 276 w 288"/>
              <a:gd name="T45" fmla="*/ 114 h 274"/>
              <a:gd name="T46" fmla="*/ 262 w 288"/>
              <a:gd name="T47" fmla="*/ 140 h 274"/>
              <a:gd name="T48" fmla="*/ 221 w 288"/>
              <a:gd name="T49" fmla="*/ 114 h 274"/>
              <a:gd name="T50" fmla="*/ 207 w 288"/>
              <a:gd name="T51" fmla="*/ 140 h 274"/>
              <a:gd name="T52" fmla="*/ 26 w 288"/>
              <a:gd name="T53" fmla="*/ 114 h 274"/>
              <a:gd name="T54" fmla="*/ 12 w 288"/>
              <a:gd name="T55" fmla="*/ 140 h 274"/>
              <a:gd name="T56" fmla="*/ 221 w 288"/>
              <a:gd name="T57" fmla="*/ 43 h 274"/>
              <a:gd name="T58" fmla="*/ 207 w 288"/>
              <a:gd name="T59" fmla="*/ 69 h 274"/>
              <a:gd name="T60" fmla="*/ 139 w 288"/>
              <a:gd name="T61" fmla="*/ 172 h 274"/>
              <a:gd name="T62" fmla="*/ 177 w 288"/>
              <a:gd name="T63" fmla="*/ 223 h 274"/>
              <a:gd name="T64" fmla="*/ 165 w 288"/>
              <a:gd name="T65" fmla="*/ 185 h 274"/>
              <a:gd name="T66" fmla="*/ 151 w 288"/>
              <a:gd name="T67" fmla="*/ 211 h 274"/>
              <a:gd name="T68" fmla="*/ 139 w 288"/>
              <a:gd name="T69" fmla="*/ 101 h 274"/>
              <a:gd name="T70" fmla="*/ 177 w 288"/>
              <a:gd name="T71" fmla="*/ 152 h 274"/>
              <a:gd name="T72" fmla="*/ 165 w 288"/>
              <a:gd name="T73" fmla="*/ 114 h 274"/>
              <a:gd name="T74" fmla="*/ 151 w 288"/>
              <a:gd name="T75" fmla="*/ 140 h 274"/>
              <a:gd name="T76" fmla="*/ 55 w 288"/>
              <a:gd name="T77" fmla="*/ 101 h 274"/>
              <a:gd name="T78" fmla="*/ 93 w 288"/>
              <a:gd name="T79" fmla="*/ 152 h 274"/>
              <a:gd name="T80" fmla="*/ 81 w 288"/>
              <a:gd name="T81" fmla="*/ 114 h 274"/>
              <a:gd name="T82" fmla="*/ 67 w 288"/>
              <a:gd name="T83" fmla="*/ 140 h 274"/>
              <a:gd name="T84" fmla="*/ 139 w 288"/>
              <a:gd name="T85" fmla="*/ 30 h 274"/>
              <a:gd name="T86" fmla="*/ 177 w 288"/>
              <a:gd name="T87" fmla="*/ 81 h 274"/>
              <a:gd name="T88" fmla="*/ 165 w 288"/>
              <a:gd name="T89" fmla="*/ 43 h 274"/>
              <a:gd name="T90" fmla="*/ 151 w 288"/>
              <a:gd name="T91" fmla="*/ 69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88" h="274">
                <a:moveTo>
                  <a:pt x="288" y="274"/>
                </a:moveTo>
                <a:lnTo>
                  <a:pt x="0" y="274"/>
                </a:lnTo>
                <a:lnTo>
                  <a:pt x="0" y="69"/>
                </a:lnTo>
                <a:lnTo>
                  <a:pt x="86" y="69"/>
                </a:lnTo>
                <a:lnTo>
                  <a:pt x="86" y="0"/>
                </a:lnTo>
                <a:lnTo>
                  <a:pt x="239" y="0"/>
                </a:lnTo>
                <a:lnTo>
                  <a:pt x="239" y="38"/>
                </a:lnTo>
                <a:lnTo>
                  <a:pt x="288" y="86"/>
                </a:lnTo>
                <a:lnTo>
                  <a:pt x="288" y="274"/>
                </a:lnTo>
                <a:lnTo>
                  <a:pt x="288" y="274"/>
                </a:lnTo>
                <a:close/>
                <a:moveTo>
                  <a:pt x="238" y="262"/>
                </a:moveTo>
                <a:lnTo>
                  <a:pt x="276" y="262"/>
                </a:lnTo>
                <a:lnTo>
                  <a:pt x="276" y="152"/>
                </a:lnTo>
                <a:lnTo>
                  <a:pt x="250" y="152"/>
                </a:lnTo>
                <a:lnTo>
                  <a:pt x="250" y="101"/>
                </a:lnTo>
                <a:lnTo>
                  <a:pt x="276" y="101"/>
                </a:lnTo>
                <a:lnTo>
                  <a:pt x="276" y="91"/>
                </a:lnTo>
                <a:lnTo>
                  <a:pt x="239" y="55"/>
                </a:lnTo>
                <a:lnTo>
                  <a:pt x="238" y="262"/>
                </a:lnTo>
                <a:lnTo>
                  <a:pt x="238" y="262"/>
                </a:lnTo>
                <a:close/>
                <a:moveTo>
                  <a:pt x="122" y="262"/>
                </a:moveTo>
                <a:lnTo>
                  <a:pt x="226" y="262"/>
                </a:lnTo>
                <a:lnTo>
                  <a:pt x="226" y="223"/>
                </a:lnTo>
                <a:lnTo>
                  <a:pt x="195" y="223"/>
                </a:lnTo>
                <a:lnTo>
                  <a:pt x="195" y="172"/>
                </a:lnTo>
                <a:lnTo>
                  <a:pt x="226" y="172"/>
                </a:lnTo>
                <a:lnTo>
                  <a:pt x="226" y="152"/>
                </a:lnTo>
                <a:lnTo>
                  <a:pt x="195" y="152"/>
                </a:lnTo>
                <a:lnTo>
                  <a:pt x="195" y="101"/>
                </a:lnTo>
                <a:lnTo>
                  <a:pt x="226" y="101"/>
                </a:lnTo>
                <a:lnTo>
                  <a:pt x="226" y="81"/>
                </a:lnTo>
                <a:lnTo>
                  <a:pt x="195" y="81"/>
                </a:lnTo>
                <a:lnTo>
                  <a:pt x="195" y="30"/>
                </a:lnTo>
                <a:lnTo>
                  <a:pt x="227" y="30"/>
                </a:lnTo>
                <a:lnTo>
                  <a:pt x="227" y="12"/>
                </a:lnTo>
                <a:lnTo>
                  <a:pt x="99" y="12"/>
                </a:lnTo>
                <a:lnTo>
                  <a:pt x="99" y="69"/>
                </a:lnTo>
                <a:lnTo>
                  <a:pt x="123" y="69"/>
                </a:lnTo>
                <a:lnTo>
                  <a:pt x="122" y="262"/>
                </a:lnTo>
                <a:lnTo>
                  <a:pt x="122" y="262"/>
                </a:lnTo>
                <a:close/>
                <a:moveTo>
                  <a:pt x="12" y="262"/>
                </a:moveTo>
                <a:lnTo>
                  <a:pt x="110" y="262"/>
                </a:lnTo>
                <a:lnTo>
                  <a:pt x="110" y="81"/>
                </a:lnTo>
                <a:lnTo>
                  <a:pt x="12" y="81"/>
                </a:lnTo>
                <a:lnTo>
                  <a:pt x="12" y="101"/>
                </a:lnTo>
                <a:lnTo>
                  <a:pt x="38" y="101"/>
                </a:lnTo>
                <a:lnTo>
                  <a:pt x="38" y="152"/>
                </a:lnTo>
                <a:lnTo>
                  <a:pt x="12" y="152"/>
                </a:lnTo>
                <a:lnTo>
                  <a:pt x="12" y="172"/>
                </a:lnTo>
                <a:lnTo>
                  <a:pt x="38" y="172"/>
                </a:lnTo>
                <a:lnTo>
                  <a:pt x="38" y="223"/>
                </a:lnTo>
                <a:lnTo>
                  <a:pt x="12" y="223"/>
                </a:lnTo>
                <a:lnTo>
                  <a:pt x="12" y="262"/>
                </a:lnTo>
                <a:lnTo>
                  <a:pt x="12" y="262"/>
                </a:lnTo>
                <a:close/>
                <a:moveTo>
                  <a:pt x="207" y="211"/>
                </a:moveTo>
                <a:lnTo>
                  <a:pt x="221" y="211"/>
                </a:lnTo>
                <a:lnTo>
                  <a:pt x="221" y="185"/>
                </a:lnTo>
                <a:lnTo>
                  <a:pt x="207" y="185"/>
                </a:lnTo>
                <a:lnTo>
                  <a:pt x="207" y="211"/>
                </a:lnTo>
                <a:lnTo>
                  <a:pt x="207" y="211"/>
                </a:lnTo>
                <a:close/>
                <a:moveTo>
                  <a:pt x="12" y="211"/>
                </a:moveTo>
                <a:lnTo>
                  <a:pt x="26" y="211"/>
                </a:lnTo>
                <a:lnTo>
                  <a:pt x="26" y="185"/>
                </a:lnTo>
                <a:lnTo>
                  <a:pt x="12" y="185"/>
                </a:lnTo>
                <a:lnTo>
                  <a:pt x="12" y="211"/>
                </a:lnTo>
                <a:lnTo>
                  <a:pt x="12" y="211"/>
                </a:lnTo>
                <a:close/>
                <a:moveTo>
                  <a:pt x="262" y="140"/>
                </a:moveTo>
                <a:lnTo>
                  <a:pt x="276" y="140"/>
                </a:lnTo>
                <a:lnTo>
                  <a:pt x="276" y="114"/>
                </a:lnTo>
                <a:lnTo>
                  <a:pt x="262" y="114"/>
                </a:lnTo>
                <a:lnTo>
                  <a:pt x="262" y="140"/>
                </a:lnTo>
                <a:lnTo>
                  <a:pt x="262" y="140"/>
                </a:lnTo>
                <a:close/>
                <a:moveTo>
                  <a:pt x="207" y="140"/>
                </a:moveTo>
                <a:lnTo>
                  <a:pt x="221" y="140"/>
                </a:lnTo>
                <a:lnTo>
                  <a:pt x="221" y="114"/>
                </a:lnTo>
                <a:lnTo>
                  <a:pt x="207" y="114"/>
                </a:lnTo>
                <a:lnTo>
                  <a:pt x="207" y="140"/>
                </a:lnTo>
                <a:lnTo>
                  <a:pt x="207" y="140"/>
                </a:lnTo>
                <a:close/>
                <a:moveTo>
                  <a:pt x="12" y="140"/>
                </a:moveTo>
                <a:lnTo>
                  <a:pt x="26" y="140"/>
                </a:lnTo>
                <a:lnTo>
                  <a:pt x="26" y="114"/>
                </a:lnTo>
                <a:lnTo>
                  <a:pt x="12" y="114"/>
                </a:lnTo>
                <a:lnTo>
                  <a:pt x="12" y="140"/>
                </a:lnTo>
                <a:lnTo>
                  <a:pt x="12" y="140"/>
                </a:lnTo>
                <a:close/>
                <a:moveTo>
                  <a:pt x="207" y="69"/>
                </a:moveTo>
                <a:lnTo>
                  <a:pt x="221" y="69"/>
                </a:lnTo>
                <a:lnTo>
                  <a:pt x="221" y="43"/>
                </a:lnTo>
                <a:lnTo>
                  <a:pt x="207" y="43"/>
                </a:lnTo>
                <a:lnTo>
                  <a:pt x="207" y="69"/>
                </a:lnTo>
                <a:lnTo>
                  <a:pt x="207" y="69"/>
                </a:lnTo>
                <a:close/>
                <a:moveTo>
                  <a:pt x="177" y="223"/>
                </a:moveTo>
                <a:lnTo>
                  <a:pt x="139" y="223"/>
                </a:lnTo>
                <a:lnTo>
                  <a:pt x="139" y="172"/>
                </a:lnTo>
                <a:lnTo>
                  <a:pt x="177" y="172"/>
                </a:lnTo>
                <a:lnTo>
                  <a:pt x="177" y="223"/>
                </a:lnTo>
                <a:lnTo>
                  <a:pt x="177" y="223"/>
                </a:lnTo>
                <a:close/>
                <a:moveTo>
                  <a:pt x="151" y="211"/>
                </a:moveTo>
                <a:lnTo>
                  <a:pt x="165" y="211"/>
                </a:lnTo>
                <a:lnTo>
                  <a:pt x="165" y="185"/>
                </a:lnTo>
                <a:lnTo>
                  <a:pt x="151" y="185"/>
                </a:lnTo>
                <a:lnTo>
                  <a:pt x="151" y="211"/>
                </a:lnTo>
                <a:lnTo>
                  <a:pt x="151" y="211"/>
                </a:lnTo>
                <a:close/>
                <a:moveTo>
                  <a:pt x="177" y="152"/>
                </a:moveTo>
                <a:lnTo>
                  <a:pt x="139" y="152"/>
                </a:lnTo>
                <a:lnTo>
                  <a:pt x="139" y="101"/>
                </a:lnTo>
                <a:lnTo>
                  <a:pt x="177" y="101"/>
                </a:lnTo>
                <a:lnTo>
                  <a:pt x="177" y="152"/>
                </a:lnTo>
                <a:lnTo>
                  <a:pt x="177" y="152"/>
                </a:lnTo>
                <a:close/>
                <a:moveTo>
                  <a:pt x="151" y="140"/>
                </a:moveTo>
                <a:lnTo>
                  <a:pt x="165" y="140"/>
                </a:lnTo>
                <a:lnTo>
                  <a:pt x="165" y="114"/>
                </a:lnTo>
                <a:lnTo>
                  <a:pt x="151" y="114"/>
                </a:lnTo>
                <a:lnTo>
                  <a:pt x="151" y="140"/>
                </a:lnTo>
                <a:lnTo>
                  <a:pt x="151" y="140"/>
                </a:lnTo>
                <a:close/>
                <a:moveTo>
                  <a:pt x="93" y="152"/>
                </a:moveTo>
                <a:lnTo>
                  <a:pt x="55" y="152"/>
                </a:lnTo>
                <a:lnTo>
                  <a:pt x="55" y="101"/>
                </a:lnTo>
                <a:lnTo>
                  <a:pt x="93" y="101"/>
                </a:lnTo>
                <a:lnTo>
                  <a:pt x="93" y="152"/>
                </a:lnTo>
                <a:lnTo>
                  <a:pt x="93" y="152"/>
                </a:lnTo>
                <a:close/>
                <a:moveTo>
                  <a:pt x="67" y="140"/>
                </a:moveTo>
                <a:lnTo>
                  <a:pt x="81" y="140"/>
                </a:lnTo>
                <a:lnTo>
                  <a:pt x="81" y="114"/>
                </a:lnTo>
                <a:lnTo>
                  <a:pt x="67" y="114"/>
                </a:lnTo>
                <a:lnTo>
                  <a:pt x="67" y="140"/>
                </a:lnTo>
                <a:lnTo>
                  <a:pt x="67" y="140"/>
                </a:lnTo>
                <a:close/>
                <a:moveTo>
                  <a:pt x="177" y="81"/>
                </a:moveTo>
                <a:lnTo>
                  <a:pt x="139" y="81"/>
                </a:lnTo>
                <a:lnTo>
                  <a:pt x="139" y="30"/>
                </a:lnTo>
                <a:lnTo>
                  <a:pt x="177" y="30"/>
                </a:lnTo>
                <a:lnTo>
                  <a:pt x="177" y="81"/>
                </a:lnTo>
                <a:lnTo>
                  <a:pt x="177" y="81"/>
                </a:lnTo>
                <a:close/>
                <a:moveTo>
                  <a:pt x="151" y="69"/>
                </a:moveTo>
                <a:lnTo>
                  <a:pt x="165" y="69"/>
                </a:lnTo>
                <a:lnTo>
                  <a:pt x="165" y="43"/>
                </a:lnTo>
                <a:lnTo>
                  <a:pt x="151" y="43"/>
                </a:lnTo>
                <a:lnTo>
                  <a:pt x="151" y="69"/>
                </a:lnTo>
                <a:lnTo>
                  <a:pt x="151" y="69"/>
                </a:lnTo>
                <a:close/>
              </a:path>
            </a:pathLst>
          </a:custGeom>
          <a:solidFill>
            <a:schemeClr val="accent2"/>
          </a:solidFill>
          <a:ln>
            <a:noFill/>
          </a:ln>
        </p:spPr>
        <p:txBody>
          <a:bodyPr vert="horz" wrap="square" lIns="91416" tIns="45708" rIns="91416" bIns="45708" numCol="1" anchor="t" anchorCtr="0" compatLnSpc="1">
            <a:prstTxWarp prst="textNoShape">
              <a:avLst/>
            </a:prstTxWarp>
          </a:bodyPr>
          <a:lstStyle/>
          <a:p>
            <a:pPr>
              <a:defRPr/>
            </a:pPr>
            <a:endParaRPr lang="en-US" sz="1799">
              <a:solidFill>
                <a:srgbClr val="7D3F98"/>
              </a:solidFill>
              <a:latin typeface="CVS Health Sans"/>
            </a:endParaRPr>
          </a:p>
        </p:txBody>
      </p:sp>
      <p:sp>
        <p:nvSpPr>
          <p:cNvPr id="73" name="Title 1">
            <a:extLst>
              <a:ext uri="{FF2B5EF4-FFF2-40B4-BE49-F238E27FC236}">
                <a16:creationId xmlns:a16="http://schemas.microsoft.com/office/drawing/2014/main" id="{86BC1AE6-8440-433C-AD65-38E55123CFF8}"/>
              </a:ext>
            </a:extLst>
          </p:cNvPr>
          <p:cNvSpPr txBox="1"/>
          <p:nvPr userDrawn="1"/>
        </p:nvSpPr>
        <p:spPr>
          <a:xfrm>
            <a:off x="983763" y="1059723"/>
            <a:ext cx="9665208" cy="713232"/>
          </a:xfrm>
          <a:prstGeom prst="rect">
            <a:avLst/>
          </a:prstGeom>
        </p:spPr>
        <p:txBody>
          <a:bodyPr vert="horz" lIns="0" tIns="0" rIns="0" bIns="0" rtlCol="0" anchor="t" anchorCtr="0">
            <a:noAutofit/>
          </a:bodyPr>
          <a:lstStyle>
            <a:lvl1pPr algn="l" defTabSz="457200" rtl="0" eaLnBrk="1" latinLnBrk="0" hangingPunct="1">
              <a:lnSpc>
                <a:spcPct val="90000"/>
              </a:lnSpc>
              <a:spcBef>
                <a:spcPct val="0"/>
              </a:spcBef>
              <a:buNone/>
              <a:defRPr sz="2800" b="0" kern="1200">
                <a:solidFill>
                  <a:schemeClr val="tx2"/>
                </a:solidFill>
                <a:latin typeface="+mj-lt"/>
                <a:ea typeface="+mj-ea"/>
                <a:cs typeface="+mj-cs"/>
              </a:defRPr>
            </a:lvl1pPr>
          </a:lstStyle>
          <a:p>
            <a:r>
              <a:rPr lang="en-US" sz="2799" b="1">
                <a:solidFill>
                  <a:schemeClr val="accent2"/>
                </a:solidFill>
              </a:rPr>
              <a:t>Myth-busting</a:t>
            </a:r>
            <a:br>
              <a:rPr lang="en-US" sz="2799">
                <a:solidFill>
                  <a:schemeClr val="accent2"/>
                </a:solidFill>
              </a:rPr>
            </a:br>
            <a:r>
              <a:rPr lang="en-US" sz="1799">
                <a:solidFill>
                  <a:schemeClr val="accent2"/>
                </a:solidFill>
              </a:rPr>
              <a:t>social determinants in employer-sponsored health plans </a:t>
            </a:r>
          </a:p>
        </p:txBody>
      </p:sp>
    </p:spTree>
    <p:extLst>
      <p:ext uri="{BB962C8B-B14F-4D97-AF65-F5344CB8AC3E}">
        <p14:creationId xmlns:p14="http://schemas.microsoft.com/office/powerpoint/2010/main" val="3837649723"/>
      </p:ext>
    </p:extLst>
  </p:cSld>
  <p:clrMapOvr>
    <a:masterClrMapping/>
  </p:clrMapOvr>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1_Thre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57931" y="649224"/>
            <a:ext cx="9667725" cy="713232"/>
          </a:xfrm>
        </p:spPr>
        <p:txBody>
          <a:bodyPr/>
          <a:lstStyle>
            <a:lvl1pPr>
              <a:defRPr>
                <a:solidFill>
                  <a:schemeClr val="tx2"/>
                </a:solidFill>
              </a:defRPr>
            </a:lvl1pPr>
          </a:lstStyle>
          <a:p>
            <a:r>
              <a:rPr lang="en-US"/>
              <a:t>Click to add title for three-column layout</a:t>
            </a:r>
          </a:p>
        </p:txBody>
      </p:sp>
      <p:sp>
        <p:nvSpPr>
          <p:cNvPr id="8" name="Content Placeholder 2"/>
          <p:cNvSpPr>
            <a:spLocks noGrp="1"/>
          </p:cNvSpPr>
          <p:nvPr>
            <p:ph idx="15" hasCustomPrompt="1"/>
          </p:nvPr>
        </p:nvSpPr>
        <p:spPr bwMode="gray">
          <a:xfrm>
            <a:off x="557930" y="1773936"/>
            <a:ext cx="3461080" cy="3986784"/>
          </a:xfrm>
        </p:spPr>
        <p:txBody>
          <a:bodyPr/>
          <a:lstStyle>
            <a:lvl1pPr>
              <a:defRPr sz="1500" b="1" cap="none" baseline="0">
                <a:solidFill>
                  <a:schemeClr val="tx2"/>
                </a:solidFill>
              </a:defRPr>
            </a:lvl1pPr>
            <a:lvl2pPr marL="0" indent="0">
              <a:buFontTx/>
              <a:buNone/>
              <a:defRPr sz="1125">
                <a:solidFill>
                  <a:schemeClr val="tx2"/>
                </a:solidFill>
              </a:defRPr>
            </a:lvl2pPr>
            <a:lvl3pPr marL="129774" indent="-129774">
              <a:spcBef>
                <a:spcPts val="900"/>
              </a:spcBef>
              <a:buFont typeface="Arial" panose="020B0604020202020204" pitchFamily="34" charset="0"/>
              <a:buChar char="•"/>
              <a:defRPr sz="1125">
                <a:solidFill>
                  <a:schemeClr val="tx2"/>
                </a:solidFill>
              </a:defRPr>
            </a:lvl3pPr>
            <a:lvl4pPr marL="260739" indent="-130965">
              <a:spcBef>
                <a:spcPts val="450"/>
              </a:spcBef>
              <a:buFont typeface="Arial" panose="020B0604020202020204" pitchFamily="34" charset="0"/>
              <a:buChar char="–"/>
              <a:defRPr sz="1125">
                <a:solidFill>
                  <a:schemeClr val="tx2"/>
                </a:solidFill>
              </a:defRPr>
            </a:lvl4pPr>
            <a:lvl5pPr marL="382178" indent="-121440">
              <a:spcBef>
                <a:spcPts val="450"/>
              </a:spcBef>
              <a:buFont typeface="Arial" panose="020B0604020202020204" pitchFamily="34" charset="0"/>
              <a:buChar char="•"/>
              <a:defRPr sz="1125">
                <a:solidFill>
                  <a:schemeClr val="tx2"/>
                </a:solidFill>
              </a:defRPr>
            </a:lvl5pPr>
            <a:lvl6pPr marL="515523" indent="-128583">
              <a:buFont typeface="Arial" panose="020B0604020202020204" pitchFamily="34" charset="0"/>
              <a:buChar char="–"/>
              <a:defRPr sz="1125"/>
            </a:lvl6pPr>
            <a:lvl7pPr marL="642916" indent="-127393">
              <a:spcBef>
                <a:spcPts val="450"/>
              </a:spcBef>
              <a:buFont typeface="Arial" panose="020B0604020202020204" pitchFamily="34" charset="0"/>
              <a:buChar char="•"/>
              <a:defRPr sz="1200">
                <a:solidFill>
                  <a:schemeClr val="tx2"/>
                </a:solidFill>
              </a:defRPr>
            </a:lvl7pPr>
            <a:lvl8pPr marL="772690" indent="-129774">
              <a:spcBef>
                <a:spcPts val="450"/>
              </a:spcBef>
              <a:buFont typeface="Arial" panose="020B0604020202020204" pitchFamily="34" charset="0"/>
              <a:buChar char="–"/>
              <a:defRPr sz="1200">
                <a:solidFill>
                  <a:schemeClr val="tx2"/>
                </a:solidFill>
              </a:defRPr>
            </a:lvl8pPr>
            <a:lvl9pPr marL="902463" indent="-129774">
              <a:spcBef>
                <a:spcPts val="450"/>
              </a:spcBef>
              <a:buFont typeface="Arial" panose="020B0604020202020204" pitchFamily="34" charset="0"/>
              <a:buChar char="•"/>
              <a:defRPr sz="1200" baseline="0">
                <a:solidFill>
                  <a:schemeClr val="tx2"/>
                </a:solidFill>
              </a:defRPr>
            </a:lvl9pPr>
          </a:lstStyle>
          <a:p>
            <a:pPr lvl="0"/>
            <a:r>
              <a:rPr lang="en-US"/>
              <a:t>Header</a:t>
            </a:r>
          </a:p>
          <a:p>
            <a:pPr lvl="1"/>
            <a:r>
              <a:rPr lang="en-US"/>
              <a:t>Body text</a:t>
            </a:r>
          </a:p>
          <a:p>
            <a:pPr lvl="2"/>
            <a:r>
              <a:rPr lang="en-US"/>
              <a:t>First-level bullet</a:t>
            </a:r>
          </a:p>
          <a:p>
            <a:pPr lvl="3"/>
            <a:r>
              <a:rPr lang="en-US"/>
              <a:t>Second-level bullet</a:t>
            </a:r>
          </a:p>
          <a:p>
            <a:pPr lvl="4"/>
            <a:r>
              <a:rPr lang="en-US"/>
              <a:t>Third-level bullet</a:t>
            </a:r>
          </a:p>
          <a:p>
            <a:pPr lvl="5"/>
            <a:r>
              <a:rPr lang="en-US"/>
              <a:t>Fourth-level bullet</a:t>
            </a:r>
          </a:p>
        </p:txBody>
      </p:sp>
      <p:sp>
        <p:nvSpPr>
          <p:cNvPr id="9" name="Content Placeholder 2"/>
          <p:cNvSpPr>
            <a:spLocks noGrp="1"/>
          </p:cNvSpPr>
          <p:nvPr>
            <p:ph idx="16" hasCustomPrompt="1"/>
          </p:nvPr>
        </p:nvSpPr>
        <p:spPr bwMode="gray">
          <a:xfrm>
            <a:off x="4353860" y="1773936"/>
            <a:ext cx="3461080" cy="3986784"/>
          </a:xfrm>
        </p:spPr>
        <p:txBody>
          <a:bodyPr/>
          <a:lstStyle>
            <a:lvl1pPr>
              <a:defRPr sz="1500" b="1" cap="none" baseline="0">
                <a:solidFill>
                  <a:schemeClr val="tx2"/>
                </a:solidFill>
              </a:defRPr>
            </a:lvl1pPr>
            <a:lvl2pPr marL="0" indent="0">
              <a:buFontTx/>
              <a:buNone/>
              <a:defRPr sz="1125">
                <a:solidFill>
                  <a:schemeClr val="tx2"/>
                </a:solidFill>
              </a:defRPr>
            </a:lvl2pPr>
            <a:lvl3pPr marL="129774" indent="-129774">
              <a:spcBef>
                <a:spcPts val="900"/>
              </a:spcBef>
              <a:buFont typeface="Arial" panose="020B0604020202020204" pitchFamily="34" charset="0"/>
              <a:buChar char="•"/>
              <a:defRPr sz="1125">
                <a:solidFill>
                  <a:schemeClr val="tx2"/>
                </a:solidFill>
              </a:defRPr>
            </a:lvl3pPr>
            <a:lvl4pPr marL="260739" indent="-130965">
              <a:spcBef>
                <a:spcPts val="450"/>
              </a:spcBef>
              <a:buFont typeface="Arial" panose="020B0604020202020204" pitchFamily="34" charset="0"/>
              <a:buChar char="–"/>
              <a:defRPr sz="1125">
                <a:solidFill>
                  <a:schemeClr val="tx2"/>
                </a:solidFill>
              </a:defRPr>
            </a:lvl4pPr>
            <a:lvl5pPr marL="382178" indent="-121440">
              <a:spcBef>
                <a:spcPts val="450"/>
              </a:spcBef>
              <a:buFont typeface="Arial" panose="020B0604020202020204" pitchFamily="34" charset="0"/>
              <a:buChar char="•"/>
              <a:defRPr sz="1125">
                <a:solidFill>
                  <a:schemeClr val="tx2"/>
                </a:solidFill>
              </a:defRPr>
            </a:lvl5pPr>
            <a:lvl6pPr marL="515523" indent="-128583">
              <a:buFont typeface="Arial" panose="020B0604020202020204" pitchFamily="34" charset="0"/>
              <a:buChar char="–"/>
              <a:defRPr sz="1125"/>
            </a:lvl6pPr>
            <a:lvl7pPr marL="642916" indent="-127393">
              <a:spcBef>
                <a:spcPts val="450"/>
              </a:spcBef>
              <a:buFont typeface="Arial" panose="020B0604020202020204" pitchFamily="34" charset="0"/>
              <a:buChar char="•"/>
              <a:defRPr sz="1200">
                <a:solidFill>
                  <a:schemeClr val="tx2"/>
                </a:solidFill>
              </a:defRPr>
            </a:lvl7pPr>
            <a:lvl8pPr marL="772690" indent="-129774">
              <a:spcBef>
                <a:spcPts val="450"/>
              </a:spcBef>
              <a:buFont typeface="Arial" panose="020B0604020202020204" pitchFamily="34" charset="0"/>
              <a:buChar char="–"/>
              <a:defRPr sz="1200">
                <a:solidFill>
                  <a:schemeClr val="tx2"/>
                </a:solidFill>
              </a:defRPr>
            </a:lvl8pPr>
            <a:lvl9pPr marL="902463" indent="-129774">
              <a:spcBef>
                <a:spcPts val="450"/>
              </a:spcBef>
              <a:buFont typeface="Arial" panose="020B0604020202020204" pitchFamily="34" charset="0"/>
              <a:buChar char="•"/>
              <a:defRPr sz="1200" baseline="0">
                <a:solidFill>
                  <a:schemeClr val="tx2"/>
                </a:solidFill>
              </a:defRPr>
            </a:lvl9pPr>
          </a:lstStyle>
          <a:p>
            <a:pPr lvl="0"/>
            <a:r>
              <a:rPr lang="en-US"/>
              <a:t>Header</a:t>
            </a:r>
          </a:p>
          <a:p>
            <a:pPr lvl="1"/>
            <a:r>
              <a:rPr lang="en-US"/>
              <a:t>Body text</a:t>
            </a:r>
          </a:p>
          <a:p>
            <a:pPr lvl="2"/>
            <a:r>
              <a:rPr lang="en-US"/>
              <a:t>First-level bullet</a:t>
            </a:r>
          </a:p>
          <a:p>
            <a:pPr lvl="3"/>
            <a:r>
              <a:rPr lang="en-US"/>
              <a:t>Second-level bullet</a:t>
            </a:r>
          </a:p>
          <a:p>
            <a:pPr lvl="4"/>
            <a:r>
              <a:rPr lang="en-US"/>
              <a:t>Third-level bullet</a:t>
            </a:r>
          </a:p>
          <a:p>
            <a:pPr lvl="5"/>
            <a:r>
              <a:rPr lang="en-US"/>
              <a:t>Fourth-level bullet</a:t>
            </a:r>
          </a:p>
        </p:txBody>
      </p:sp>
      <p:sp>
        <p:nvSpPr>
          <p:cNvPr id="10" name="Content Placeholder 2"/>
          <p:cNvSpPr>
            <a:spLocks noGrp="1"/>
          </p:cNvSpPr>
          <p:nvPr>
            <p:ph idx="17" hasCustomPrompt="1"/>
          </p:nvPr>
        </p:nvSpPr>
        <p:spPr bwMode="gray">
          <a:xfrm>
            <a:off x="8149791" y="1773936"/>
            <a:ext cx="3461080" cy="3986784"/>
          </a:xfrm>
        </p:spPr>
        <p:txBody>
          <a:bodyPr/>
          <a:lstStyle>
            <a:lvl1pPr>
              <a:defRPr sz="1500" b="1" cap="none" baseline="0">
                <a:solidFill>
                  <a:schemeClr val="tx2"/>
                </a:solidFill>
              </a:defRPr>
            </a:lvl1pPr>
            <a:lvl2pPr marL="0" indent="0">
              <a:buFontTx/>
              <a:buNone/>
              <a:defRPr sz="1125">
                <a:solidFill>
                  <a:schemeClr val="tx2"/>
                </a:solidFill>
              </a:defRPr>
            </a:lvl2pPr>
            <a:lvl3pPr marL="129774" indent="-129774">
              <a:spcBef>
                <a:spcPts val="900"/>
              </a:spcBef>
              <a:buFont typeface="Arial" panose="020B0604020202020204" pitchFamily="34" charset="0"/>
              <a:buChar char="•"/>
              <a:defRPr sz="1125">
                <a:solidFill>
                  <a:schemeClr val="tx2"/>
                </a:solidFill>
              </a:defRPr>
            </a:lvl3pPr>
            <a:lvl4pPr marL="260739" indent="-130965">
              <a:spcBef>
                <a:spcPts val="450"/>
              </a:spcBef>
              <a:buFont typeface="Arial" panose="020B0604020202020204" pitchFamily="34" charset="0"/>
              <a:buChar char="–"/>
              <a:defRPr sz="1125">
                <a:solidFill>
                  <a:schemeClr val="tx2"/>
                </a:solidFill>
              </a:defRPr>
            </a:lvl4pPr>
            <a:lvl5pPr marL="382178" indent="-121440">
              <a:spcBef>
                <a:spcPts val="450"/>
              </a:spcBef>
              <a:buFont typeface="Arial" panose="020B0604020202020204" pitchFamily="34" charset="0"/>
              <a:buChar char="•"/>
              <a:defRPr sz="1125">
                <a:solidFill>
                  <a:schemeClr val="tx2"/>
                </a:solidFill>
              </a:defRPr>
            </a:lvl5pPr>
            <a:lvl6pPr marL="515523" indent="-128583">
              <a:buFont typeface="Arial" panose="020B0604020202020204" pitchFamily="34" charset="0"/>
              <a:buChar char="–"/>
              <a:defRPr sz="1125"/>
            </a:lvl6pPr>
            <a:lvl7pPr marL="642916" indent="-127393">
              <a:spcBef>
                <a:spcPts val="450"/>
              </a:spcBef>
              <a:buFont typeface="Arial" panose="020B0604020202020204" pitchFamily="34" charset="0"/>
              <a:buChar char="•"/>
              <a:defRPr sz="1200">
                <a:solidFill>
                  <a:schemeClr val="tx2"/>
                </a:solidFill>
              </a:defRPr>
            </a:lvl7pPr>
            <a:lvl8pPr marL="772690" indent="-129774">
              <a:spcBef>
                <a:spcPts val="450"/>
              </a:spcBef>
              <a:buFont typeface="Arial" panose="020B0604020202020204" pitchFamily="34" charset="0"/>
              <a:buChar char="–"/>
              <a:defRPr sz="1200">
                <a:solidFill>
                  <a:schemeClr val="tx2"/>
                </a:solidFill>
              </a:defRPr>
            </a:lvl8pPr>
            <a:lvl9pPr marL="902463" indent="-129774">
              <a:spcBef>
                <a:spcPts val="450"/>
              </a:spcBef>
              <a:buFont typeface="Arial" panose="020B0604020202020204" pitchFamily="34" charset="0"/>
              <a:buChar char="•"/>
              <a:defRPr sz="1200" baseline="0">
                <a:solidFill>
                  <a:schemeClr val="tx2"/>
                </a:solidFill>
              </a:defRPr>
            </a:lvl9pPr>
          </a:lstStyle>
          <a:p>
            <a:pPr lvl="0"/>
            <a:r>
              <a:rPr lang="en-US"/>
              <a:t>Header</a:t>
            </a:r>
          </a:p>
          <a:p>
            <a:pPr lvl="1"/>
            <a:r>
              <a:rPr lang="en-US"/>
              <a:t>Body text</a:t>
            </a:r>
          </a:p>
          <a:p>
            <a:pPr lvl="2"/>
            <a:r>
              <a:rPr lang="en-US"/>
              <a:t>First-level bullet</a:t>
            </a:r>
          </a:p>
          <a:p>
            <a:pPr lvl="3"/>
            <a:r>
              <a:rPr lang="en-US"/>
              <a:t>Second-level bullet</a:t>
            </a:r>
          </a:p>
          <a:p>
            <a:pPr lvl="4"/>
            <a:r>
              <a:rPr lang="en-US"/>
              <a:t>Third-level bullet</a:t>
            </a:r>
          </a:p>
          <a:p>
            <a:pPr lvl="5"/>
            <a:r>
              <a:rPr lang="en-US"/>
              <a:t>Fourth-level bullet</a:t>
            </a:r>
          </a:p>
        </p:txBody>
      </p:sp>
    </p:spTree>
    <p:extLst>
      <p:ext uri="{BB962C8B-B14F-4D97-AF65-F5344CB8AC3E}">
        <p14:creationId xmlns:p14="http://schemas.microsoft.com/office/powerpoint/2010/main" val="1686922312"/>
      </p:ext>
    </p:extLst>
  </p:cSld>
  <p:clrMapOvr>
    <a:masterClrMapping/>
  </p:clrMapOvr>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Health Equity Framework">
    <p:spTree>
      <p:nvGrpSpPr>
        <p:cNvPr id="1" name=""/>
        <p:cNvGrpSpPr/>
        <p:nvPr/>
      </p:nvGrpSpPr>
      <p:grpSpPr>
        <a:xfrm>
          <a:off x="0" y="0"/>
          <a:ext cx="0" cy="0"/>
          <a:chOff x="0" y="0"/>
          <a:chExt cx="0" cy="0"/>
        </a:xfrm>
      </p:grpSpPr>
      <p:pic>
        <p:nvPicPr>
          <p:cNvPr id="3" name="Picture Placeholder 42" descr="GettyImages-1190823862.jpg">
            <a:extLst>
              <a:ext uri="{FF2B5EF4-FFF2-40B4-BE49-F238E27FC236}">
                <a16:creationId xmlns:a16="http://schemas.microsoft.com/office/drawing/2014/main" id="{EE279A27-862B-4C51-BA21-D6DB05E568B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bwMode="gray">
          <a:xfrm>
            <a:off x="382491" y="384048"/>
            <a:ext cx="11427023" cy="5724144"/>
          </a:xfrm>
          <a:prstGeom prst="rect">
            <a:avLst/>
          </a:prstGeom>
        </p:spPr>
      </p:pic>
      <p:sp>
        <p:nvSpPr>
          <p:cNvPr id="5" name="Rectangle 4">
            <a:extLst>
              <a:ext uri="{FF2B5EF4-FFF2-40B4-BE49-F238E27FC236}">
                <a16:creationId xmlns:a16="http://schemas.microsoft.com/office/drawing/2014/main" id="{EE0575ED-D401-4B58-AAFC-D2B756F463CC}"/>
              </a:ext>
            </a:extLst>
          </p:cNvPr>
          <p:cNvSpPr/>
          <p:nvPr userDrawn="1"/>
        </p:nvSpPr>
        <p:spPr bwMode="gray">
          <a:xfrm>
            <a:off x="382491" y="3120708"/>
            <a:ext cx="11427023" cy="2987487"/>
          </a:xfrm>
          <a:prstGeom prst="rect">
            <a:avLst/>
          </a:prstGeom>
          <a:solidFill>
            <a:schemeClr val="bg1">
              <a:alpha val="86000"/>
            </a:schemeClr>
          </a:solidFill>
          <a:ln>
            <a:no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126" rtl="0" eaLnBrk="1" fontAlgn="auto" latinLnBrk="0" hangingPunct="1">
              <a:lnSpc>
                <a:spcPct val="100000"/>
              </a:lnSpc>
              <a:spcBef>
                <a:spcPct val="0"/>
              </a:spcBef>
              <a:spcAft>
                <a:spcPct val="0"/>
              </a:spcAft>
              <a:buClrTx/>
              <a:buSzTx/>
              <a:buFontTx/>
              <a:buNone/>
              <a:defRPr/>
            </a:pPr>
            <a:endParaRPr kumimoji="0" lang="en-US" sz="1799" b="1" i="0" u="none" strike="noStrike" kern="1200" cap="none" spc="0" normalizeH="0" baseline="0" noProof="0">
              <a:ln>
                <a:noFill/>
              </a:ln>
              <a:solidFill>
                <a:prstClr val="white"/>
              </a:solidFill>
              <a:effectLst/>
              <a:uLnTx/>
              <a:uFillTx/>
              <a:latin typeface="CVS Health Sans"/>
              <a:ea typeface="+mn-ea"/>
              <a:cs typeface="+mn-cs"/>
            </a:endParaRPr>
          </a:p>
        </p:txBody>
      </p:sp>
      <p:sp>
        <p:nvSpPr>
          <p:cNvPr id="6" name="TextBox 5">
            <a:extLst>
              <a:ext uri="{FF2B5EF4-FFF2-40B4-BE49-F238E27FC236}">
                <a16:creationId xmlns:a16="http://schemas.microsoft.com/office/drawing/2014/main" id="{4A8303CE-3929-4324-B165-6B5ACE961598}"/>
              </a:ext>
            </a:extLst>
          </p:cNvPr>
          <p:cNvSpPr txBox="1"/>
          <p:nvPr userDrawn="1"/>
        </p:nvSpPr>
        <p:spPr>
          <a:xfrm>
            <a:off x="698703" y="3711810"/>
            <a:ext cx="1645920" cy="360099"/>
          </a:xfrm>
          <a:prstGeom prst="rect">
            <a:avLst/>
          </a:prstGeom>
          <a:noFill/>
        </p:spPr>
        <p:txBody>
          <a:bodyPr wrap="square" lIns="0" tIns="0" rIns="0" bIns="0" rtlCol="0">
            <a:spAutoFit/>
          </a:bodyPr>
          <a:lstStyle/>
          <a:p>
            <a:pPr marL="0" marR="0" lvl="0" indent="0" algn="l" defTabSz="914126" rtl="0" eaLnBrk="1" fontAlgn="auto" latinLnBrk="0" hangingPunct="1">
              <a:lnSpc>
                <a:spcPct val="90000"/>
              </a:lnSpc>
              <a:spcBef>
                <a:spcPct val="0"/>
              </a:spcBef>
              <a:spcAft>
                <a:spcPct val="0"/>
              </a:spcAft>
              <a:buClrTx/>
              <a:buSzTx/>
              <a:buFontTx/>
              <a:buNone/>
              <a:defRPr/>
            </a:pPr>
            <a:r>
              <a:rPr kumimoji="0" lang="en-US" sz="1300" b="1" i="0" u="none" strike="noStrike" kern="1200" cap="none" spc="0" normalizeH="0" baseline="0" noProof="0">
                <a:ln>
                  <a:noFill/>
                </a:ln>
                <a:solidFill>
                  <a:srgbClr val="3F3F3F"/>
                </a:solidFill>
                <a:effectLst/>
                <a:uLnTx/>
                <a:uFillTx/>
                <a:latin typeface="CVS Health Sans"/>
                <a:ea typeface="+mn-ea"/>
                <a:cs typeface="+mn-cs"/>
              </a:rPr>
              <a:t>Scoping and Planning</a:t>
            </a:r>
          </a:p>
        </p:txBody>
      </p:sp>
      <p:sp>
        <p:nvSpPr>
          <p:cNvPr id="7" name="Rectangle 6">
            <a:extLst>
              <a:ext uri="{FF2B5EF4-FFF2-40B4-BE49-F238E27FC236}">
                <a16:creationId xmlns:a16="http://schemas.microsoft.com/office/drawing/2014/main" id="{F64A7D7E-ED0C-4BD2-8652-54D5D1671223}"/>
              </a:ext>
            </a:extLst>
          </p:cNvPr>
          <p:cNvSpPr/>
          <p:nvPr userDrawn="1"/>
        </p:nvSpPr>
        <p:spPr>
          <a:xfrm>
            <a:off x="698703" y="4283126"/>
            <a:ext cx="1645920" cy="1107996"/>
          </a:xfrm>
          <a:prstGeom prst="rect">
            <a:avLst/>
          </a:prstGeom>
        </p:spPr>
        <p:txBody>
          <a:bodyPr wrap="square" lIns="0" tIns="0" rIns="0" bIns="0">
            <a:spAutoFit/>
          </a:bodyPr>
          <a:lstStyle/>
          <a:p>
            <a:pPr marL="0" marR="0" lvl="1" indent="0" algn="l" defTabSz="914126" rtl="0" eaLnBrk="1" fontAlgn="auto" latinLnBrk="0" hangingPunct="1">
              <a:lnSpc>
                <a:spcPct val="100000"/>
              </a:lnSpc>
              <a:spcBef>
                <a:spcPts val="800"/>
              </a:spcBef>
              <a:spcAft>
                <a:spcPct val="0"/>
              </a:spcAft>
              <a:buClrTx/>
              <a:buSzTx/>
              <a:buFontTx/>
              <a:buNone/>
              <a:defRPr/>
            </a:pPr>
            <a:r>
              <a:rPr kumimoji="0" lang="en-US" sz="1200" b="0" i="0" u="none" strike="noStrike" kern="1200" cap="none" spc="0" normalizeH="0" baseline="0" noProof="0">
                <a:ln>
                  <a:noFill/>
                </a:ln>
                <a:solidFill>
                  <a:srgbClr val="3F3F3F"/>
                </a:solidFill>
                <a:effectLst/>
                <a:uLnTx/>
                <a:uFillTx/>
                <a:latin typeface="CVS Health Sans"/>
                <a:ea typeface="Open Sans Light"/>
                <a:cs typeface="Arial" panose="020B0604020202020204" pitchFamily="34" charset="0"/>
              </a:rPr>
              <a:t>Assess Plan Sponsor’s benefit structures, programs offered, as well as any SDoH efforts already in progress</a:t>
            </a:r>
          </a:p>
        </p:txBody>
      </p:sp>
      <p:cxnSp>
        <p:nvCxnSpPr>
          <p:cNvPr id="8" name="Straight Connector 7">
            <a:extLst>
              <a:ext uri="{FF2B5EF4-FFF2-40B4-BE49-F238E27FC236}">
                <a16:creationId xmlns:a16="http://schemas.microsoft.com/office/drawing/2014/main" id="{6141BC40-90FA-4AB6-AC4F-D379867D9B3C}"/>
              </a:ext>
            </a:extLst>
          </p:cNvPr>
          <p:cNvCxnSpPr/>
          <p:nvPr userDrawn="1"/>
        </p:nvCxnSpPr>
        <p:spPr bwMode="gray">
          <a:xfrm>
            <a:off x="698703" y="4177517"/>
            <a:ext cx="272836" cy="0"/>
          </a:xfrm>
          <a:prstGeom prst="line">
            <a:avLst/>
          </a:prstGeom>
          <a:ln w="12700" cmpd="sng">
            <a:solidFill>
              <a:srgbClr val="3F3F3F"/>
            </a:solidFill>
            <a:miter lim="800000"/>
          </a:ln>
          <a:effectLst/>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11EB072A-ED09-4E77-9E8A-CC8C571151DD}"/>
              </a:ext>
            </a:extLst>
          </p:cNvPr>
          <p:cNvSpPr txBox="1"/>
          <p:nvPr userDrawn="1"/>
        </p:nvSpPr>
        <p:spPr>
          <a:xfrm>
            <a:off x="2528439" y="3711810"/>
            <a:ext cx="1645920" cy="180049"/>
          </a:xfrm>
          <a:prstGeom prst="rect">
            <a:avLst/>
          </a:prstGeom>
          <a:noFill/>
        </p:spPr>
        <p:txBody>
          <a:bodyPr wrap="square" lIns="0" tIns="0" rIns="0" bIns="0" rtlCol="0">
            <a:spAutoFit/>
          </a:bodyPr>
          <a:lstStyle/>
          <a:p>
            <a:pPr marL="0" marR="0" lvl="0" indent="0" algn="l" defTabSz="914126" rtl="0" eaLnBrk="1" fontAlgn="auto" latinLnBrk="0" hangingPunct="1">
              <a:lnSpc>
                <a:spcPct val="90000"/>
              </a:lnSpc>
              <a:spcBef>
                <a:spcPct val="0"/>
              </a:spcBef>
              <a:spcAft>
                <a:spcPct val="0"/>
              </a:spcAft>
              <a:buClrTx/>
              <a:buSzTx/>
              <a:buFontTx/>
              <a:buNone/>
              <a:defRPr/>
            </a:pPr>
            <a:r>
              <a:rPr kumimoji="0" lang="en-US" sz="1300" b="1" i="0" u="none" strike="noStrike" kern="1200" cap="none" spc="0" normalizeH="0" baseline="0" noProof="0">
                <a:ln>
                  <a:noFill/>
                </a:ln>
                <a:solidFill>
                  <a:srgbClr val="3F3F3F"/>
                </a:solidFill>
                <a:effectLst/>
                <a:uLnTx/>
                <a:uFillTx/>
                <a:latin typeface="CVS Health Sans"/>
                <a:ea typeface="+mn-ea"/>
                <a:cs typeface="+mn-cs"/>
              </a:rPr>
              <a:t>Deep Dive Analytics</a:t>
            </a:r>
          </a:p>
        </p:txBody>
      </p:sp>
      <p:sp>
        <p:nvSpPr>
          <p:cNvPr id="10" name="Rectangle 9">
            <a:extLst>
              <a:ext uri="{FF2B5EF4-FFF2-40B4-BE49-F238E27FC236}">
                <a16:creationId xmlns:a16="http://schemas.microsoft.com/office/drawing/2014/main" id="{C2A32828-3DF3-4A07-B3B1-0959F2D917F9}"/>
              </a:ext>
            </a:extLst>
          </p:cNvPr>
          <p:cNvSpPr/>
          <p:nvPr userDrawn="1"/>
        </p:nvSpPr>
        <p:spPr>
          <a:xfrm>
            <a:off x="2528439" y="4283126"/>
            <a:ext cx="1645920" cy="1554272"/>
          </a:xfrm>
          <a:prstGeom prst="rect">
            <a:avLst/>
          </a:prstGeom>
        </p:spPr>
        <p:txBody>
          <a:bodyPr wrap="square" lIns="0" tIns="0" rIns="0" bIns="0">
            <a:spAutoFit/>
          </a:bodyPr>
          <a:lstStyle/>
          <a:p>
            <a:pPr marL="0" marR="0" lvl="1" indent="0" algn="l" defTabSz="914126" rtl="0" eaLnBrk="1" fontAlgn="auto" latinLnBrk="0" hangingPunct="1">
              <a:lnSpc>
                <a:spcPct val="100000"/>
              </a:lnSpc>
              <a:spcBef>
                <a:spcPts val="800"/>
              </a:spcBef>
              <a:spcAft>
                <a:spcPts val="600"/>
              </a:spcAft>
              <a:buClrTx/>
              <a:buSzTx/>
              <a:buFontTx/>
              <a:buNone/>
              <a:defRPr/>
            </a:pPr>
            <a:r>
              <a:rPr kumimoji="0" lang="en-US" sz="1200" b="0" i="0" u="none" strike="noStrike" kern="1200" cap="none" spc="0" normalizeH="0" baseline="0" noProof="0">
                <a:ln>
                  <a:noFill/>
                </a:ln>
                <a:solidFill>
                  <a:srgbClr val="3F3F3F"/>
                </a:solidFill>
                <a:effectLst/>
                <a:uLnTx/>
                <a:uFillTx/>
                <a:latin typeface="CVS Health Sans"/>
                <a:ea typeface="Open Sans Light"/>
                <a:cs typeface="Arial" panose="020B0604020202020204" pitchFamily="34" charset="0"/>
              </a:rPr>
              <a:t>Conduct extensive analysis to find disparities impacting members</a:t>
            </a:r>
          </a:p>
          <a:p>
            <a:pPr marL="171399" marR="0" lvl="1" indent="-171399" algn="l" defTabSz="914126" rtl="0" eaLnBrk="1" fontAlgn="auto" latinLnBrk="0" hangingPunct="1">
              <a:lnSpc>
                <a:spcPct val="100000"/>
              </a:lnSpc>
              <a:spcBef>
                <a:spcPct val="0"/>
              </a:spcBef>
              <a:spcAft>
                <a:spcPct val="0"/>
              </a:spcAft>
              <a:buClrTx/>
              <a:buSzTx/>
              <a:buFont typeface="Arial" panose="020B0604020202020204" pitchFamily="34" charset="0"/>
              <a:buChar char="•"/>
              <a:defRPr/>
            </a:pPr>
            <a:r>
              <a:rPr kumimoji="0" lang="fr-FR" sz="1200" b="0" i="0" u="none" strike="noStrike" kern="1200" cap="none" spc="0" normalizeH="0" baseline="0" noProof="0">
                <a:ln>
                  <a:noFill/>
                </a:ln>
                <a:solidFill>
                  <a:srgbClr val="3F3F3F"/>
                </a:solidFill>
                <a:effectLst/>
                <a:uLnTx/>
                <a:uFillTx/>
                <a:latin typeface="CVS Health Sans"/>
                <a:ea typeface="Open Sans Light"/>
                <a:cs typeface="Arial" panose="020B0604020202020204" pitchFamily="34" charset="0"/>
              </a:rPr>
              <a:t>Navigation</a:t>
            </a:r>
            <a:endParaRPr kumimoji="0" lang="en-US" sz="1200" b="0" i="0" u="none" strike="noStrike" kern="1200" cap="none" spc="0" normalizeH="0" baseline="0" noProof="0">
              <a:ln>
                <a:noFill/>
              </a:ln>
              <a:solidFill>
                <a:srgbClr val="3F3F3F"/>
              </a:solidFill>
              <a:effectLst/>
              <a:uLnTx/>
              <a:uFillTx/>
              <a:latin typeface="CVS Health Sans"/>
              <a:ea typeface="Open Sans Light"/>
              <a:cs typeface="Arial" panose="020B0604020202020204" pitchFamily="34" charset="0"/>
            </a:endParaRPr>
          </a:p>
          <a:p>
            <a:pPr marL="171399" marR="0" lvl="1" indent="-171399" algn="l" defTabSz="914126" rtl="0" eaLnBrk="1" fontAlgn="auto" latinLnBrk="0" hangingPunct="1">
              <a:lnSpc>
                <a:spcPct val="100000"/>
              </a:lnSpc>
              <a:spcBef>
                <a:spcPct val="0"/>
              </a:spcBef>
              <a:spcAft>
                <a:spcPct val="0"/>
              </a:spcAft>
              <a:buClrTx/>
              <a:buSzTx/>
              <a:buFont typeface="Arial" panose="020B0604020202020204" pitchFamily="34" charset="0"/>
              <a:buChar char="•"/>
              <a:defRPr/>
            </a:pPr>
            <a:r>
              <a:rPr kumimoji="0" lang="fr-FR" sz="1200" b="0" i="0" u="none" strike="noStrike" kern="1200" cap="none" spc="0" normalizeH="0" baseline="0" noProof="0">
                <a:ln>
                  <a:noFill/>
                </a:ln>
                <a:solidFill>
                  <a:srgbClr val="3F3F3F"/>
                </a:solidFill>
                <a:effectLst/>
                <a:uLnTx/>
                <a:uFillTx/>
                <a:latin typeface="CVS Health Sans"/>
                <a:ea typeface="Open Sans Light"/>
                <a:cs typeface="Arial" panose="020B0604020202020204" pitchFamily="34" charset="0"/>
              </a:rPr>
              <a:t>Engagement</a:t>
            </a:r>
          </a:p>
          <a:p>
            <a:pPr marL="171399" marR="0" lvl="1" indent="-171399" algn="l" defTabSz="914126" rtl="0" eaLnBrk="1" fontAlgn="auto" latinLnBrk="0" hangingPunct="1">
              <a:lnSpc>
                <a:spcPct val="100000"/>
              </a:lnSpc>
              <a:spcBef>
                <a:spcPct val="0"/>
              </a:spcBef>
              <a:spcAft>
                <a:spcPct val="0"/>
              </a:spcAft>
              <a:buClrTx/>
              <a:buSzTx/>
              <a:buFont typeface="Arial" panose="020B0604020202020204" pitchFamily="34" charset="0"/>
              <a:buChar char="•"/>
              <a:defRPr/>
            </a:pPr>
            <a:r>
              <a:rPr kumimoji="0" lang="en-US" sz="1200" b="0" i="0" u="none" strike="noStrike" kern="1200" cap="none" spc="0" normalizeH="0" baseline="0" noProof="0">
                <a:ln>
                  <a:noFill/>
                </a:ln>
                <a:solidFill>
                  <a:srgbClr val="3F3F3F"/>
                </a:solidFill>
                <a:effectLst/>
                <a:uLnTx/>
                <a:uFillTx/>
                <a:latin typeface="CVS Health Sans"/>
                <a:ea typeface="Open Sans Light"/>
                <a:cs typeface="Arial" panose="020B0604020202020204" pitchFamily="34" charset="0"/>
              </a:rPr>
              <a:t>Outcome</a:t>
            </a:r>
          </a:p>
          <a:p>
            <a:pPr marL="171399" marR="0" lvl="1" indent="-171399" algn="l" defTabSz="914126" rtl="0" eaLnBrk="1" fontAlgn="auto" latinLnBrk="0" hangingPunct="1">
              <a:lnSpc>
                <a:spcPct val="100000"/>
              </a:lnSpc>
              <a:spcBef>
                <a:spcPct val="0"/>
              </a:spcBef>
              <a:spcAft>
                <a:spcPct val="0"/>
              </a:spcAft>
              <a:buClrTx/>
              <a:buSzTx/>
              <a:buFont typeface="Arial" panose="020B0604020202020204" pitchFamily="34" charset="0"/>
              <a:buChar char="•"/>
              <a:defRPr/>
            </a:pPr>
            <a:r>
              <a:rPr kumimoji="0" lang="fr-FR" sz="1200" b="0" i="0" u="none" strike="noStrike" kern="1200" cap="none" spc="0" normalizeH="0" baseline="0" noProof="0">
                <a:ln>
                  <a:noFill/>
                </a:ln>
                <a:solidFill>
                  <a:srgbClr val="3F3F3F"/>
                </a:solidFill>
                <a:effectLst/>
                <a:uLnTx/>
                <a:uFillTx/>
                <a:latin typeface="CVS Health Sans"/>
                <a:ea typeface="Open Sans Light"/>
                <a:cs typeface="Arial" panose="020B0604020202020204" pitchFamily="34" charset="0"/>
              </a:rPr>
              <a:t>Condition</a:t>
            </a:r>
            <a:endParaRPr kumimoji="0" lang="en-US" sz="1200" b="0" i="0" u="none" strike="noStrike" kern="1200" cap="none" spc="0" normalizeH="0" baseline="0" noProof="0">
              <a:ln>
                <a:noFill/>
              </a:ln>
              <a:solidFill>
                <a:srgbClr val="3F3F3F"/>
              </a:solidFill>
              <a:effectLst/>
              <a:uLnTx/>
              <a:uFillTx/>
              <a:latin typeface="CVS Health Sans"/>
              <a:ea typeface="Open Sans Light"/>
              <a:cs typeface="Arial" panose="020B0604020202020204" pitchFamily="34" charset="0"/>
            </a:endParaRPr>
          </a:p>
        </p:txBody>
      </p:sp>
      <p:cxnSp>
        <p:nvCxnSpPr>
          <p:cNvPr id="11" name="Straight Connector 10">
            <a:extLst>
              <a:ext uri="{FF2B5EF4-FFF2-40B4-BE49-F238E27FC236}">
                <a16:creationId xmlns:a16="http://schemas.microsoft.com/office/drawing/2014/main" id="{8357957A-9779-459E-900A-BAC3980E2AA4}"/>
              </a:ext>
            </a:extLst>
          </p:cNvPr>
          <p:cNvCxnSpPr/>
          <p:nvPr userDrawn="1"/>
        </p:nvCxnSpPr>
        <p:spPr bwMode="gray">
          <a:xfrm>
            <a:off x="2528439" y="4177517"/>
            <a:ext cx="272836" cy="0"/>
          </a:xfrm>
          <a:prstGeom prst="line">
            <a:avLst/>
          </a:prstGeom>
          <a:ln w="12700" cmpd="sng">
            <a:solidFill>
              <a:srgbClr val="3F3F3F"/>
            </a:solidFill>
            <a:miter lim="800000"/>
          </a:ln>
          <a:effectLst/>
        </p:spPr>
        <p:style>
          <a:lnRef idx="2">
            <a:schemeClr val="accent1"/>
          </a:lnRef>
          <a:fillRef idx="0">
            <a:schemeClr val="accent1"/>
          </a:fillRef>
          <a:effectRef idx="1">
            <a:schemeClr val="accent1"/>
          </a:effectRef>
          <a:fontRef idx="minor">
            <a:schemeClr val="tx1"/>
          </a:fontRef>
        </p:style>
      </p:cxnSp>
      <p:sp>
        <p:nvSpPr>
          <p:cNvPr id="12" name="TextBox 11">
            <a:extLst>
              <a:ext uri="{FF2B5EF4-FFF2-40B4-BE49-F238E27FC236}">
                <a16:creationId xmlns:a16="http://schemas.microsoft.com/office/drawing/2014/main" id="{161EB447-92F8-4C2D-9465-D6E6A34E0B68}"/>
              </a:ext>
            </a:extLst>
          </p:cNvPr>
          <p:cNvSpPr txBox="1"/>
          <p:nvPr userDrawn="1"/>
        </p:nvSpPr>
        <p:spPr>
          <a:xfrm>
            <a:off x="4358173" y="3711810"/>
            <a:ext cx="1645920" cy="360099"/>
          </a:xfrm>
          <a:prstGeom prst="rect">
            <a:avLst/>
          </a:prstGeom>
          <a:noFill/>
        </p:spPr>
        <p:txBody>
          <a:bodyPr wrap="square" lIns="0" tIns="0" rIns="0" bIns="0" rtlCol="0">
            <a:spAutoFit/>
          </a:bodyPr>
          <a:lstStyle/>
          <a:p>
            <a:pPr marL="0" marR="0" lvl="0" indent="0" algn="l" defTabSz="914126" rtl="0" eaLnBrk="1" fontAlgn="auto" latinLnBrk="0" hangingPunct="1">
              <a:lnSpc>
                <a:spcPct val="90000"/>
              </a:lnSpc>
              <a:spcBef>
                <a:spcPct val="0"/>
              </a:spcBef>
              <a:spcAft>
                <a:spcPct val="0"/>
              </a:spcAft>
              <a:buClrTx/>
              <a:buSzTx/>
              <a:buFontTx/>
              <a:buNone/>
              <a:defRPr/>
            </a:pPr>
            <a:r>
              <a:rPr kumimoji="0" lang="en-US" sz="1300" b="1" i="0" u="none" strike="noStrike" kern="1200" cap="none" spc="0" normalizeH="0" baseline="0" noProof="0">
                <a:ln>
                  <a:noFill/>
                </a:ln>
                <a:solidFill>
                  <a:srgbClr val="3F3F3F"/>
                </a:solidFill>
                <a:effectLst/>
                <a:uLnTx/>
                <a:uFillTx/>
                <a:latin typeface="CVS Health Sans"/>
                <a:ea typeface="+mn-ea"/>
                <a:cs typeface="+mn-cs"/>
              </a:rPr>
              <a:t>Root Cause Investigation</a:t>
            </a:r>
          </a:p>
        </p:txBody>
      </p:sp>
      <p:sp>
        <p:nvSpPr>
          <p:cNvPr id="13" name="Rectangle 12">
            <a:extLst>
              <a:ext uri="{FF2B5EF4-FFF2-40B4-BE49-F238E27FC236}">
                <a16:creationId xmlns:a16="http://schemas.microsoft.com/office/drawing/2014/main" id="{2AB39DB7-8C1F-4D9A-A533-48AF1CE2A27A}"/>
              </a:ext>
            </a:extLst>
          </p:cNvPr>
          <p:cNvSpPr/>
          <p:nvPr userDrawn="1"/>
        </p:nvSpPr>
        <p:spPr>
          <a:xfrm>
            <a:off x="4358173" y="4283126"/>
            <a:ext cx="1645920" cy="1554272"/>
          </a:xfrm>
          <a:prstGeom prst="rect">
            <a:avLst/>
          </a:prstGeom>
        </p:spPr>
        <p:txBody>
          <a:bodyPr wrap="square" lIns="0" tIns="0" rIns="0" bIns="0">
            <a:spAutoFit/>
          </a:bodyPr>
          <a:lstStyle/>
          <a:p>
            <a:pPr marL="0" marR="0" lvl="0" indent="0" algn="l" defTabSz="914126" rtl="0" eaLnBrk="1" fontAlgn="auto" latinLnBrk="0" hangingPunct="1">
              <a:lnSpc>
                <a:spcPct val="100000"/>
              </a:lnSpc>
              <a:spcBef>
                <a:spcPts val="800"/>
              </a:spcBef>
              <a:spcAft>
                <a:spcPts val="600"/>
              </a:spcAft>
              <a:buClrTx/>
              <a:buSzTx/>
              <a:buFontTx/>
              <a:buNone/>
              <a:defRPr/>
            </a:pPr>
            <a:r>
              <a:rPr kumimoji="0" lang="en-US" sz="1200" b="0" i="0" u="none" strike="noStrike" kern="1200" cap="none" spc="0" normalizeH="0" baseline="0" noProof="0">
                <a:ln>
                  <a:noFill/>
                </a:ln>
                <a:solidFill>
                  <a:srgbClr val="3F3F3F"/>
                </a:solidFill>
                <a:effectLst/>
                <a:uLnTx/>
                <a:uFillTx/>
                <a:latin typeface="CVS Health Sans"/>
                <a:ea typeface="+mn-ea"/>
                <a:cs typeface="+mn-cs"/>
              </a:rPr>
              <a:t>Conduct stakeholder interviews to identify the key drivers of disparities found</a:t>
            </a:r>
          </a:p>
          <a:p>
            <a:pPr marL="171399" marR="0" lvl="0" indent="-171399" algn="l" defTabSz="914126" rtl="0" eaLnBrk="1" fontAlgn="auto" latinLnBrk="0" hangingPunct="1">
              <a:lnSpc>
                <a:spcPct val="100000"/>
              </a:lnSpc>
              <a:spcBef>
                <a:spcPct val="0"/>
              </a:spcBef>
              <a:spcAft>
                <a:spcPct val="0"/>
              </a:spcAft>
              <a:buClrTx/>
              <a:buSzTx/>
              <a:buFont typeface="Arial" panose="020B0604020202020204" pitchFamily="34" charset="0"/>
              <a:buChar char="•"/>
              <a:defRPr/>
            </a:pPr>
            <a:r>
              <a:rPr kumimoji="0" lang="en-US" sz="1200" b="0" i="0" u="none" strike="noStrike" kern="1200" cap="none" spc="0" normalizeH="0" baseline="0" noProof="0">
                <a:ln>
                  <a:noFill/>
                </a:ln>
                <a:solidFill>
                  <a:srgbClr val="3F3F3F"/>
                </a:solidFill>
                <a:effectLst/>
                <a:uLnTx/>
                <a:uFillTx/>
                <a:latin typeface="CVS Health Sans"/>
                <a:ea typeface="+mn-ea"/>
                <a:cs typeface="+mn-cs"/>
              </a:rPr>
              <a:t>Affordability</a:t>
            </a:r>
          </a:p>
          <a:p>
            <a:pPr marL="171399" marR="0" lvl="0" indent="-171399" algn="l" defTabSz="914126" rtl="0" eaLnBrk="1" fontAlgn="auto" latinLnBrk="0" hangingPunct="1">
              <a:lnSpc>
                <a:spcPct val="100000"/>
              </a:lnSpc>
              <a:spcBef>
                <a:spcPct val="0"/>
              </a:spcBef>
              <a:spcAft>
                <a:spcPct val="0"/>
              </a:spcAft>
              <a:buClrTx/>
              <a:buSzTx/>
              <a:buFont typeface="Arial" panose="020B0604020202020204" pitchFamily="34" charset="0"/>
              <a:buChar char="•"/>
              <a:defRPr/>
            </a:pPr>
            <a:r>
              <a:rPr kumimoji="0" lang="en-US" sz="1200" b="0" i="0" u="none" strike="noStrike" kern="1200" cap="none" spc="0" normalizeH="0" baseline="0" noProof="0">
                <a:ln>
                  <a:noFill/>
                </a:ln>
                <a:solidFill>
                  <a:srgbClr val="3F3F3F"/>
                </a:solidFill>
                <a:effectLst/>
                <a:uLnTx/>
                <a:uFillTx/>
                <a:latin typeface="CVS Health Sans"/>
                <a:ea typeface="+mn-ea"/>
                <a:cs typeface="+mn-cs"/>
              </a:rPr>
              <a:t>Awareness</a:t>
            </a:r>
          </a:p>
          <a:p>
            <a:pPr marL="171399" marR="0" lvl="0" indent="-171399" algn="l" defTabSz="914126" rtl="0" eaLnBrk="1" fontAlgn="auto" latinLnBrk="0" hangingPunct="1">
              <a:lnSpc>
                <a:spcPct val="100000"/>
              </a:lnSpc>
              <a:spcBef>
                <a:spcPct val="0"/>
              </a:spcBef>
              <a:spcAft>
                <a:spcPct val="0"/>
              </a:spcAft>
              <a:buClrTx/>
              <a:buSzTx/>
              <a:buFont typeface="Arial" panose="020B0604020202020204" pitchFamily="34" charset="0"/>
              <a:buChar char="•"/>
              <a:defRPr/>
            </a:pPr>
            <a:r>
              <a:rPr kumimoji="0" lang="en-US" sz="1200" b="0" i="0" u="none" strike="noStrike" kern="1200" cap="none" spc="0" normalizeH="0" baseline="0" noProof="0">
                <a:ln>
                  <a:noFill/>
                </a:ln>
                <a:solidFill>
                  <a:srgbClr val="3F3F3F"/>
                </a:solidFill>
                <a:effectLst/>
                <a:uLnTx/>
                <a:uFillTx/>
                <a:latin typeface="CVS Health Sans"/>
                <a:ea typeface="+mn-ea"/>
                <a:cs typeface="+mn-cs"/>
              </a:rPr>
              <a:t>Access</a:t>
            </a:r>
          </a:p>
          <a:p>
            <a:pPr marL="171399" marR="0" lvl="0" indent="-171399" algn="l" defTabSz="914126" rtl="0" eaLnBrk="1" fontAlgn="auto" latinLnBrk="0" hangingPunct="1">
              <a:lnSpc>
                <a:spcPct val="100000"/>
              </a:lnSpc>
              <a:spcBef>
                <a:spcPct val="0"/>
              </a:spcBef>
              <a:spcAft>
                <a:spcPct val="0"/>
              </a:spcAft>
              <a:buClrTx/>
              <a:buSzTx/>
              <a:buFont typeface="Arial" panose="020B0604020202020204" pitchFamily="34" charset="0"/>
              <a:buChar char="•"/>
              <a:defRPr/>
            </a:pPr>
            <a:r>
              <a:rPr kumimoji="0" lang="en-US" sz="1200" b="0" i="0" u="none" strike="noStrike" kern="1200" cap="none" spc="0" normalizeH="0" baseline="0" noProof="0">
                <a:ln>
                  <a:noFill/>
                </a:ln>
                <a:solidFill>
                  <a:srgbClr val="3F3F3F"/>
                </a:solidFill>
                <a:effectLst/>
                <a:uLnTx/>
                <a:uFillTx/>
                <a:latin typeface="CVS Health Sans"/>
                <a:ea typeface="+mn-ea"/>
                <a:cs typeface="+mn-cs"/>
              </a:rPr>
              <a:t>Assumptions</a:t>
            </a:r>
          </a:p>
        </p:txBody>
      </p:sp>
      <p:cxnSp>
        <p:nvCxnSpPr>
          <p:cNvPr id="14" name="Straight Connector 13">
            <a:extLst>
              <a:ext uri="{FF2B5EF4-FFF2-40B4-BE49-F238E27FC236}">
                <a16:creationId xmlns:a16="http://schemas.microsoft.com/office/drawing/2014/main" id="{86D93B12-19A0-4350-80DD-2099D49D8B07}"/>
              </a:ext>
            </a:extLst>
          </p:cNvPr>
          <p:cNvCxnSpPr/>
          <p:nvPr userDrawn="1"/>
        </p:nvCxnSpPr>
        <p:spPr bwMode="gray">
          <a:xfrm>
            <a:off x="4358173" y="4177517"/>
            <a:ext cx="272836" cy="0"/>
          </a:xfrm>
          <a:prstGeom prst="line">
            <a:avLst/>
          </a:prstGeom>
          <a:ln w="12700" cmpd="sng">
            <a:solidFill>
              <a:srgbClr val="3F3F3F"/>
            </a:solidFill>
            <a:miter lim="800000"/>
          </a:ln>
          <a:effectLst/>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83D963D7-4794-4007-A975-6134E5EAFBDF}"/>
              </a:ext>
            </a:extLst>
          </p:cNvPr>
          <p:cNvSpPr txBox="1"/>
          <p:nvPr userDrawn="1"/>
        </p:nvSpPr>
        <p:spPr>
          <a:xfrm>
            <a:off x="6187909" y="3711810"/>
            <a:ext cx="1645920" cy="180049"/>
          </a:xfrm>
          <a:prstGeom prst="rect">
            <a:avLst/>
          </a:prstGeom>
          <a:noFill/>
        </p:spPr>
        <p:txBody>
          <a:bodyPr wrap="square" lIns="0" tIns="0" rIns="0" bIns="0" rtlCol="0">
            <a:spAutoFit/>
          </a:bodyPr>
          <a:lstStyle/>
          <a:p>
            <a:pPr marL="0" marR="0" lvl="0" indent="0" algn="l" defTabSz="914126" rtl="0" eaLnBrk="1" fontAlgn="auto" latinLnBrk="0" hangingPunct="1">
              <a:lnSpc>
                <a:spcPct val="90000"/>
              </a:lnSpc>
              <a:spcBef>
                <a:spcPct val="0"/>
              </a:spcBef>
              <a:spcAft>
                <a:spcPct val="0"/>
              </a:spcAft>
              <a:buClrTx/>
              <a:buSzTx/>
              <a:buFontTx/>
              <a:buNone/>
              <a:defRPr/>
            </a:pPr>
            <a:r>
              <a:rPr kumimoji="0" lang="en-US" sz="1300" b="1" i="0" u="none" strike="noStrike" kern="1200" cap="none" spc="0" normalizeH="0" baseline="0" noProof="0">
                <a:ln>
                  <a:noFill/>
                </a:ln>
                <a:solidFill>
                  <a:srgbClr val="3F3F3F"/>
                </a:solidFill>
                <a:effectLst/>
                <a:uLnTx/>
                <a:uFillTx/>
                <a:latin typeface="CVS Health Sans"/>
                <a:ea typeface="+mn-ea"/>
                <a:cs typeface="+mn-cs"/>
              </a:rPr>
              <a:t>Quantify Impacts</a:t>
            </a:r>
          </a:p>
        </p:txBody>
      </p:sp>
      <p:sp>
        <p:nvSpPr>
          <p:cNvPr id="16" name="Rectangle 15">
            <a:extLst>
              <a:ext uri="{FF2B5EF4-FFF2-40B4-BE49-F238E27FC236}">
                <a16:creationId xmlns:a16="http://schemas.microsoft.com/office/drawing/2014/main" id="{667070E7-2293-46C0-8B96-4F28D2610BEE}"/>
              </a:ext>
            </a:extLst>
          </p:cNvPr>
          <p:cNvSpPr/>
          <p:nvPr userDrawn="1"/>
        </p:nvSpPr>
        <p:spPr>
          <a:xfrm>
            <a:off x="6187909" y="4283126"/>
            <a:ext cx="1645920" cy="1738938"/>
          </a:xfrm>
          <a:prstGeom prst="rect">
            <a:avLst/>
          </a:prstGeom>
        </p:spPr>
        <p:txBody>
          <a:bodyPr wrap="square" lIns="0" tIns="0" rIns="0" bIns="0">
            <a:spAutoFit/>
          </a:bodyPr>
          <a:lstStyle/>
          <a:p>
            <a:pPr marL="0" marR="0" lvl="0" indent="0" algn="l" defTabSz="914126" rtl="0" eaLnBrk="1" fontAlgn="auto" latinLnBrk="0" hangingPunct="1">
              <a:lnSpc>
                <a:spcPct val="100000"/>
              </a:lnSpc>
              <a:spcBef>
                <a:spcPts val="800"/>
              </a:spcBef>
              <a:spcAft>
                <a:spcPts val="600"/>
              </a:spcAft>
              <a:buClrTx/>
              <a:buSzTx/>
              <a:buFontTx/>
              <a:buNone/>
              <a:defRPr/>
            </a:pPr>
            <a:r>
              <a:rPr kumimoji="0" lang="en-US" sz="1200" b="0" i="0" u="none" strike="noStrike" kern="1200" cap="none" spc="0" normalizeH="0" baseline="0" noProof="0">
                <a:ln>
                  <a:noFill/>
                </a:ln>
                <a:solidFill>
                  <a:srgbClr val="3F3F3F"/>
                </a:solidFill>
                <a:effectLst/>
                <a:uLnTx/>
                <a:uFillTx/>
                <a:latin typeface="CVS Health Sans"/>
                <a:ea typeface="+mn-ea"/>
                <a:cs typeface="+mn-cs"/>
              </a:rPr>
              <a:t>Prioritize disparities to address first though evaluation of financial and social impacts</a:t>
            </a:r>
          </a:p>
          <a:p>
            <a:pPr marL="115853" marR="0" lvl="0" indent="-115853" algn="l" defTabSz="914126" rtl="0" eaLnBrk="1" fontAlgn="auto" latinLnBrk="0" hangingPunct="1">
              <a:lnSpc>
                <a:spcPct val="100000"/>
              </a:lnSpc>
              <a:spcBef>
                <a:spcPct val="0"/>
              </a:spcBef>
              <a:spcAft>
                <a:spcPct val="0"/>
              </a:spcAft>
              <a:buClrTx/>
              <a:buSzTx/>
              <a:buFont typeface="Arial" panose="020B0604020202020204" pitchFamily="34" charset="0"/>
              <a:buChar char="•"/>
              <a:defRPr/>
            </a:pPr>
            <a:r>
              <a:rPr kumimoji="0" lang="en-US" sz="1200" b="0" i="0" u="none" strike="noStrike" kern="1200" cap="none" spc="0" normalizeH="0" baseline="0" noProof="0">
                <a:ln>
                  <a:noFill/>
                </a:ln>
                <a:solidFill>
                  <a:srgbClr val="3F3F3F"/>
                </a:solidFill>
                <a:effectLst/>
                <a:uLnTx/>
                <a:uFillTx/>
                <a:latin typeface="CVS Health Sans"/>
                <a:ea typeface="+mn-ea"/>
                <a:cs typeface="+mn-cs"/>
              </a:rPr>
              <a:t>Population Impacted</a:t>
            </a:r>
          </a:p>
          <a:p>
            <a:pPr marL="115853" marR="0" lvl="0" indent="-115853" algn="l" defTabSz="914126" rtl="0" eaLnBrk="1" fontAlgn="auto" latinLnBrk="0" hangingPunct="1">
              <a:lnSpc>
                <a:spcPct val="100000"/>
              </a:lnSpc>
              <a:spcBef>
                <a:spcPct val="0"/>
              </a:spcBef>
              <a:spcAft>
                <a:spcPct val="0"/>
              </a:spcAft>
              <a:buClrTx/>
              <a:buSzTx/>
              <a:buFont typeface="Arial" panose="020B0604020202020204" pitchFamily="34" charset="0"/>
              <a:buChar char="•"/>
              <a:defRPr/>
            </a:pPr>
            <a:r>
              <a:rPr kumimoji="0" lang="en-US" sz="1200" b="0" i="0" u="none" strike="noStrike" kern="1200" cap="none" spc="0" normalizeH="0" baseline="0" noProof="0">
                <a:ln>
                  <a:noFill/>
                </a:ln>
                <a:solidFill>
                  <a:srgbClr val="3F3F3F"/>
                </a:solidFill>
                <a:effectLst/>
                <a:uLnTx/>
                <a:uFillTx/>
                <a:latin typeface="CVS Health Sans"/>
                <a:ea typeface="+mn-ea"/>
                <a:cs typeface="+mn-cs"/>
              </a:rPr>
              <a:t>Effort/ Time to Remediation</a:t>
            </a:r>
          </a:p>
          <a:p>
            <a:pPr marL="115853" marR="0" lvl="0" indent="-115853" algn="l" defTabSz="914126" rtl="0" eaLnBrk="1" fontAlgn="auto" latinLnBrk="0" hangingPunct="1">
              <a:lnSpc>
                <a:spcPct val="100000"/>
              </a:lnSpc>
              <a:spcBef>
                <a:spcPct val="0"/>
              </a:spcBef>
              <a:spcAft>
                <a:spcPct val="0"/>
              </a:spcAft>
              <a:buClrTx/>
              <a:buSzTx/>
              <a:buFont typeface="Arial" panose="020B0604020202020204" pitchFamily="34" charset="0"/>
              <a:buChar char="•"/>
              <a:defRPr/>
            </a:pPr>
            <a:r>
              <a:rPr kumimoji="0" lang="en-US" sz="1200" b="0" i="0" u="none" strike="noStrike" kern="1200" cap="none" spc="0" normalizeH="0" baseline="0" noProof="0">
                <a:ln>
                  <a:noFill/>
                </a:ln>
                <a:solidFill>
                  <a:srgbClr val="3F3F3F"/>
                </a:solidFill>
                <a:effectLst/>
                <a:uLnTx/>
                <a:uFillTx/>
                <a:latin typeface="CVS Health Sans"/>
                <a:ea typeface="+mn-ea"/>
                <a:cs typeface="+mn-cs"/>
              </a:rPr>
              <a:t>Impact on Plan Costs and Productivity</a:t>
            </a:r>
          </a:p>
        </p:txBody>
      </p:sp>
      <p:cxnSp>
        <p:nvCxnSpPr>
          <p:cNvPr id="17" name="Straight Connector 16">
            <a:extLst>
              <a:ext uri="{FF2B5EF4-FFF2-40B4-BE49-F238E27FC236}">
                <a16:creationId xmlns:a16="http://schemas.microsoft.com/office/drawing/2014/main" id="{8F052E38-D6F0-4BDE-8354-D1C133FB191C}"/>
              </a:ext>
            </a:extLst>
          </p:cNvPr>
          <p:cNvCxnSpPr/>
          <p:nvPr userDrawn="1"/>
        </p:nvCxnSpPr>
        <p:spPr bwMode="gray">
          <a:xfrm>
            <a:off x="6187909" y="4177517"/>
            <a:ext cx="272836" cy="0"/>
          </a:xfrm>
          <a:prstGeom prst="line">
            <a:avLst/>
          </a:prstGeom>
          <a:ln w="12700" cmpd="sng">
            <a:solidFill>
              <a:srgbClr val="3F3F3F"/>
            </a:solidFill>
            <a:miter lim="800000"/>
          </a:ln>
          <a:effectLst/>
        </p:spPr>
        <p:style>
          <a:lnRef idx="2">
            <a:schemeClr val="accent1"/>
          </a:lnRef>
          <a:fillRef idx="0">
            <a:schemeClr val="accent1"/>
          </a:fillRef>
          <a:effectRef idx="1">
            <a:schemeClr val="accent1"/>
          </a:effectRef>
          <a:fontRef idx="minor">
            <a:schemeClr val="tx1"/>
          </a:fontRef>
        </p:style>
      </p:cxnSp>
      <p:sp>
        <p:nvSpPr>
          <p:cNvPr id="18" name="TextBox 17">
            <a:extLst>
              <a:ext uri="{FF2B5EF4-FFF2-40B4-BE49-F238E27FC236}">
                <a16:creationId xmlns:a16="http://schemas.microsoft.com/office/drawing/2014/main" id="{1C36BA3B-F0D5-46EE-B9E7-D92E5350C157}"/>
              </a:ext>
            </a:extLst>
          </p:cNvPr>
          <p:cNvSpPr txBox="1"/>
          <p:nvPr userDrawn="1"/>
        </p:nvSpPr>
        <p:spPr>
          <a:xfrm>
            <a:off x="8017643" y="3711810"/>
            <a:ext cx="1645920" cy="360099"/>
          </a:xfrm>
          <a:prstGeom prst="rect">
            <a:avLst/>
          </a:prstGeom>
          <a:noFill/>
        </p:spPr>
        <p:txBody>
          <a:bodyPr wrap="square" lIns="0" tIns="0" rIns="0" bIns="0" rtlCol="0">
            <a:spAutoFit/>
          </a:bodyPr>
          <a:lstStyle/>
          <a:p>
            <a:pPr marL="0" marR="0" lvl="0" indent="0" algn="l" defTabSz="914126" rtl="0" eaLnBrk="1" fontAlgn="auto" latinLnBrk="0" hangingPunct="1">
              <a:lnSpc>
                <a:spcPct val="90000"/>
              </a:lnSpc>
              <a:spcBef>
                <a:spcPct val="0"/>
              </a:spcBef>
              <a:spcAft>
                <a:spcPct val="0"/>
              </a:spcAft>
              <a:buClrTx/>
              <a:buSzTx/>
              <a:buFontTx/>
              <a:buNone/>
              <a:defRPr/>
            </a:pPr>
            <a:r>
              <a:rPr kumimoji="0" lang="en-US" sz="1300" b="1" i="0" u="none" strike="noStrike" kern="1200" cap="none" spc="0" normalizeH="0" baseline="0" noProof="0">
                <a:ln>
                  <a:noFill/>
                </a:ln>
                <a:solidFill>
                  <a:srgbClr val="3F3F3F"/>
                </a:solidFill>
                <a:effectLst/>
                <a:uLnTx/>
                <a:uFillTx/>
                <a:latin typeface="CVS Health Sans"/>
                <a:ea typeface="+mn-ea"/>
                <a:cs typeface="+mn-cs"/>
              </a:rPr>
              <a:t>Plan Sponsor Solutioning</a:t>
            </a:r>
          </a:p>
        </p:txBody>
      </p:sp>
      <p:sp>
        <p:nvSpPr>
          <p:cNvPr id="19" name="Rectangle 18">
            <a:extLst>
              <a:ext uri="{FF2B5EF4-FFF2-40B4-BE49-F238E27FC236}">
                <a16:creationId xmlns:a16="http://schemas.microsoft.com/office/drawing/2014/main" id="{F491F8FA-D1A2-4EB5-9AC7-1A0FF103BDA0}"/>
              </a:ext>
            </a:extLst>
          </p:cNvPr>
          <p:cNvSpPr/>
          <p:nvPr userDrawn="1"/>
        </p:nvSpPr>
        <p:spPr>
          <a:xfrm>
            <a:off x="8017643" y="4283126"/>
            <a:ext cx="1645920" cy="1738938"/>
          </a:xfrm>
          <a:prstGeom prst="rect">
            <a:avLst/>
          </a:prstGeom>
        </p:spPr>
        <p:txBody>
          <a:bodyPr wrap="square" lIns="0" tIns="0" rIns="0" bIns="0">
            <a:spAutoFit/>
          </a:bodyPr>
          <a:lstStyle/>
          <a:p>
            <a:pPr marL="0" marR="0" lvl="1" indent="0" algn="l" defTabSz="914126" rtl="0" eaLnBrk="1" fontAlgn="auto" latinLnBrk="0" hangingPunct="1">
              <a:lnSpc>
                <a:spcPct val="100000"/>
              </a:lnSpc>
              <a:spcBef>
                <a:spcPts val="800"/>
              </a:spcBef>
              <a:spcAft>
                <a:spcPts val="600"/>
              </a:spcAft>
              <a:buClrTx/>
              <a:buSzTx/>
              <a:buFontTx/>
              <a:buNone/>
              <a:defRPr/>
            </a:pPr>
            <a:r>
              <a:rPr kumimoji="0" lang="en-US" sz="1200" b="0" i="0" u="none" strike="noStrike" kern="1200" cap="none" spc="0" normalizeH="0" baseline="0" noProof="0">
                <a:ln>
                  <a:noFill/>
                </a:ln>
                <a:solidFill>
                  <a:srgbClr val="3F3F3F"/>
                </a:solidFill>
                <a:effectLst/>
                <a:uLnTx/>
                <a:uFillTx/>
                <a:latin typeface="CVS Health Sans"/>
                <a:ea typeface="Open Sans Light"/>
                <a:cs typeface="Arial" panose="020B0604020202020204" pitchFamily="34" charset="0"/>
              </a:rPr>
              <a:t>Collaborate with plan sponsor to develop multi-prong intervention strategy</a:t>
            </a:r>
          </a:p>
          <a:p>
            <a:pPr marL="171399" marR="0" lvl="1" indent="-171399" algn="l" defTabSz="914126" rtl="0" eaLnBrk="1" fontAlgn="auto" latinLnBrk="0" hangingPunct="1">
              <a:lnSpc>
                <a:spcPct val="100000"/>
              </a:lnSpc>
              <a:spcBef>
                <a:spcPct val="0"/>
              </a:spcBef>
              <a:spcAft>
                <a:spcPct val="0"/>
              </a:spcAft>
              <a:buClrTx/>
              <a:buSzTx/>
              <a:buFont typeface="Arial" panose="020B0604020202020204" pitchFamily="34" charset="0"/>
              <a:buChar char="•"/>
              <a:defRPr/>
            </a:pPr>
            <a:r>
              <a:rPr kumimoji="0" lang="en-US" sz="1200" b="0" i="0" u="none" strike="noStrike" kern="1200" cap="none" spc="0" normalizeH="0" baseline="0" noProof="0">
                <a:ln>
                  <a:noFill/>
                </a:ln>
                <a:solidFill>
                  <a:srgbClr val="3F3F3F"/>
                </a:solidFill>
                <a:effectLst/>
                <a:uLnTx/>
                <a:uFillTx/>
                <a:latin typeface="CVS Health Sans"/>
                <a:ea typeface="Open Sans Light"/>
                <a:cs typeface="Arial" panose="020B0604020202020204" pitchFamily="34" charset="0"/>
              </a:rPr>
              <a:t>Plan Sponsor</a:t>
            </a:r>
          </a:p>
          <a:p>
            <a:pPr marL="171399" marR="0" lvl="1" indent="-171399" algn="l" defTabSz="914126" rtl="0" eaLnBrk="1" fontAlgn="auto" latinLnBrk="0" hangingPunct="1">
              <a:lnSpc>
                <a:spcPct val="100000"/>
              </a:lnSpc>
              <a:spcBef>
                <a:spcPct val="0"/>
              </a:spcBef>
              <a:spcAft>
                <a:spcPct val="0"/>
              </a:spcAft>
              <a:buClrTx/>
              <a:buSzTx/>
              <a:buFont typeface="Arial" panose="020B0604020202020204" pitchFamily="34" charset="0"/>
              <a:buChar char="•"/>
              <a:defRPr/>
            </a:pPr>
            <a:r>
              <a:rPr kumimoji="0" lang="en-US" sz="1200" b="0" i="0" u="none" strike="noStrike" kern="1200" cap="none" spc="0" normalizeH="0" baseline="0" noProof="0">
                <a:ln>
                  <a:noFill/>
                </a:ln>
                <a:solidFill>
                  <a:srgbClr val="3F3F3F"/>
                </a:solidFill>
                <a:effectLst/>
                <a:uLnTx/>
                <a:uFillTx/>
                <a:latin typeface="CVS Health Sans"/>
                <a:ea typeface="Open Sans Light"/>
                <a:cs typeface="Arial" panose="020B0604020202020204" pitchFamily="34" charset="0"/>
              </a:rPr>
              <a:t>Health Plan &amp; PBM</a:t>
            </a:r>
          </a:p>
          <a:p>
            <a:pPr marL="171399" marR="0" lvl="1" indent="-171399" algn="l" defTabSz="914126" rtl="0" eaLnBrk="1" fontAlgn="auto" latinLnBrk="0" hangingPunct="1">
              <a:lnSpc>
                <a:spcPct val="100000"/>
              </a:lnSpc>
              <a:spcBef>
                <a:spcPct val="0"/>
              </a:spcBef>
              <a:spcAft>
                <a:spcPct val="0"/>
              </a:spcAft>
              <a:buClrTx/>
              <a:buSzTx/>
              <a:buFont typeface="Arial" panose="020B0604020202020204" pitchFamily="34" charset="0"/>
              <a:buChar char="•"/>
              <a:defRPr/>
            </a:pPr>
            <a:r>
              <a:rPr kumimoji="0" lang="en-US" sz="1200" b="0" i="0" u="none" strike="noStrike" kern="1200" cap="none" spc="0" normalizeH="0" baseline="0" noProof="0">
                <a:ln>
                  <a:noFill/>
                </a:ln>
                <a:solidFill>
                  <a:srgbClr val="3F3F3F"/>
                </a:solidFill>
                <a:effectLst/>
                <a:uLnTx/>
                <a:uFillTx/>
                <a:latin typeface="CVS Health Sans"/>
                <a:ea typeface="Open Sans Light"/>
                <a:cs typeface="Arial" panose="020B0604020202020204" pitchFamily="34" charset="0"/>
              </a:rPr>
              <a:t>Providers &amp; Network</a:t>
            </a:r>
          </a:p>
          <a:p>
            <a:pPr marL="171399" marR="0" lvl="1" indent="-171399" algn="l" defTabSz="914126" rtl="0" eaLnBrk="1" fontAlgn="auto" latinLnBrk="0" hangingPunct="1">
              <a:lnSpc>
                <a:spcPct val="100000"/>
              </a:lnSpc>
              <a:spcBef>
                <a:spcPct val="0"/>
              </a:spcBef>
              <a:spcAft>
                <a:spcPct val="0"/>
              </a:spcAft>
              <a:buClrTx/>
              <a:buSzTx/>
              <a:buFont typeface="Arial" panose="020B0604020202020204" pitchFamily="34" charset="0"/>
              <a:buChar char="•"/>
              <a:defRPr/>
            </a:pPr>
            <a:r>
              <a:rPr kumimoji="0" lang="en-US" sz="1200" b="0" i="0" u="none" strike="noStrike" kern="1200" cap="none" spc="0" normalizeH="0" baseline="0" noProof="0">
                <a:ln>
                  <a:noFill/>
                </a:ln>
                <a:solidFill>
                  <a:srgbClr val="3F3F3F"/>
                </a:solidFill>
                <a:effectLst/>
                <a:uLnTx/>
                <a:uFillTx/>
                <a:latin typeface="CVS Health Sans"/>
                <a:ea typeface="Open Sans Light"/>
                <a:cs typeface="Arial" panose="020B0604020202020204" pitchFamily="34" charset="0"/>
              </a:rPr>
              <a:t>Community Programs</a:t>
            </a:r>
          </a:p>
        </p:txBody>
      </p:sp>
      <p:cxnSp>
        <p:nvCxnSpPr>
          <p:cNvPr id="20" name="Straight Connector 19">
            <a:extLst>
              <a:ext uri="{FF2B5EF4-FFF2-40B4-BE49-F238E27FC236}">
                <a16:creationId xmlns:a16="http://schemas.microsoft.com/office/drawing/2014/main" id="{CEA40F3F-DC73-469B-BD9B-8EE438183A10}"/>
              </a:ext>
            </a:extLst>
          </p:cNvPr>
          <p:cNvCxnSpPr/>
          <p:nvPr userDrawn="1"/>
        </p:nvCxnSpPr>
        <p:spPr bwMode="gray">
          <a:xfrm>
            <a:off x="8017643" y="4177517"/>
            <a:ext cx="300318" cy="0"/>
          </a:xfrm>
          <a:prstGeom prst="line">
            <a:avLst/>
          </a:prstGeom>
          <a:ln w="12700" cmpd="sng">
            <a:solidFill>
              <a:srgbClr val="3F3F3F"/>
            </a:solidFill>
            <a:miter lim="800000"/>
          </a:ln>
          <a:effectLst/>
        </p:spPr>
        <p:style>
          <a:lnRef idx="2">
            <a:schemeClr val="accent1"/>
          </a:lnRef>
          <a:fillRef idx="0">
            <a:schemeClr val="accent1"/>
          </a:fillRef>
          <a:effectRef idx="1">
            <a:schemeClr val="accent1"/>
          </a:effectRef>
          <a:fontRef idx="minor">
            <a:schemeClr val="tx1"/>
          </a:fontRef>
        </p:style>
      </p:cxnSp>
      <p:sp>
        <p:nvSpPr>
          <p:cNvPr id="21" name="TextBox 20">
            <a:extLst>
              <a:ext uri="{FF2B5EF4-FFF2-40B4-BE49-F238E27FC236}">
                <a16:creationId xmlns:a16="http://schemas.microsoft.com/office/drawing/2014/main" id="{4AA65F44-4D42-447D-919D-1398A8045F33}"/>
              </a:ext>
            </a:extLst>
          </p:cNvPr>
          <p:cNvSpPr txBox="1"/>
          <p:nvPr userDrawn="1"/>
        </p:nvSpPr>
        <p:spPr>
          <a:xfrm>
            <a:off x="9847378" y="3711810"/>
            <a:ext cx="1645920" cy="360099"/>
          </a:xfrm>
          <a:prstGeom prst="rect">
            <a:avLst/>
          </a:prstGeom>
          <a:noFill/>
        </p:spPr>
        <p:txBody>
          <a:bodyPr wrap="square" lIns="0" tIns="0" rIns="0" bIns="0" rtlCol="0">
            <a:spAutoFit/>
          </a:bodyPr>
          <a:lstStyle/>
          <a:p>
            <a:pPr marL="0" marR="0" lvl="0" indent="0" algn="l" defTabSz="914126" rtl="0" eaLnBrk="1" fontAlgn="auto" latinLnBrk="0" hangingPunct="1">
              <a:lnSpc>
                <a:spcPct val="90000"/>
              </a:lnSpc>
              <a:spcBef>
                <a:spcPct val="0"/>
              </a:spcBef>
              <a:spcAft>
                <a:spcPct val="0"/>
              </a:spcAft>
              <a:buClrTx/>
              <a:buSzTx/>
              <a:buFontTx/>
              <a:buNone/>
              <a:defRPr/>
            </a:pPr>
            <a:r>
              <a:rPr kumimoji="0" lang="en-US" sz="1300" b="1" i="0" u="none" strike="noStrike" kern="1200" cap="none" spc="0" normalizeH="0" baseline="0" noProof="0">
                <a:ln>
                  <a:noFill/>
                </a:ln>
                <a:solidFill>
                  <a:srgbClr val="3F3F3F"/>
                </a:solidFill>
                <a:effectLst/>
                <a:uLnTx/>
                <a:uFillTx/>
                <a:latin typeface="CVS Health Sans" panose="020B0504020202020204" pitchFamily="34" charset="0"/>
                <a:ea typeface="+mn-ea"/>
                <a:cs typeface="+mn-cs"/>
              </a:rPr>
              <a:t>Implementation and Evaluation</a:t>
            </a:r>
          </a:p>
        </p:txBody>
      </p:sp>
      <p:sp>
        <p:nvSpPr>
          <p:cNvPr id="22" name="Rectangle 21">
            <a:extLst>
              <a:ext uri="{FF2B5EF4-FFF2-40B4-BE49-F238E27FC236}">
                <a16:creationId xmlns:a16="http://schemas.microsoft.com/office/drawing/2014/main" id="{84EB9546-7743-4153-88D2-9394B2643562}"/>
              </a:ext>
            </a:extLst>
          </p:cNvPr>
          <p:cNvSpPr/>
          <p:nvPr userDrawn="1"/>
        </p:nvSpPr>
        <p:spPr>
          <a:xfrm>
            <a:off x="9847378" y="4283126"/>
            <a:ext cx="1645920" cy="1107996"/>
          </a:xfrm>
          <a:prstGeom prst="rect">
            <a:avLst/>
          </a:prstGeom>
        </p:spPr>
        <p:txBody>
          <a:bodyPr wrap="square" lIns="0" tIns="0" rIns="0" bIns="0">
            <a:spAutoFit/>
          </a:bodyPr>
          <a:lstStyle/>
          <a:p>
            <a:pPr marL="0" marR="0" lvl="1" indent="0" algn="l" defTabSz="914126" rtl="0" eaLnBrk="1" fontAlgn="auto" latinLnBrk="0" hangingPunct="1">
              <a:lnSpc>
                <a:spcPct val="100000"/>
              </a:lnSpc>
              <a:spcBef>
                <a:spcPts val="800"/>
              </a:spcBef>
              <a:spcAft>
                <a:spcPct val="0"/>
              </a:spcAft>
              <a:buClrTx/>
              <a:buSzTx/>
              <a:buFontTx/>
              <a:buNone/>
              <a:defRPr/>
            </a:pPr>
            <a:r>
              <a:rPr kumimoji="0" lang="en-US" sz="1200" b="0" i="0" u="none" strike="noStrike" kern="1200" cap="none" spc="0" normalizeH="0" baseline="0" noProof="0">
                <a:ln>
                  <a:noFill/>
                </a:ln>
                <a:solidFill>
                  <a:srgbClr val="3F3F3F"/>
                </a:solidFill>
                <a:effectLst/>
                <a:uLnTx/>
                <a:uFillTx/>
                <a:latin typeface="CVS Health Sans"/>
                <a:ea typeface="Open Sans Light"/>
                <a:cs typeface="Arial" panose="020B0604020202020204" pitchFamily="34" charset="0"/>
              </a:rPr>
              <a:t>Launch targeted remediation strategies, continually evaluating progress for improvement opportunities </a:t>
            </a:r>
          </a:p>
        </p:txBody>
      </p:sp>
      <p:cxnSp>
        <p:nvCxnSpPr>
          <p:cNvPr id="23" name="Straight Connector 22">
            <a:extLst>
              <a:ext uri="{FF2B5EF4-FFF2-40B4-BE49-F238E27FC236}">
                <a16:creationId xmlns:a16="http://schemas.microsoft.com/office/drawing/2014/main" id="{B4A8966A-A24F-4C43-A306-F789255F5FA4}"/>
              </a:ext>
            </a:extLst>
          </p:cNvPr>
          <p:cNvCxnSpPr/>
          <p:nvPr userDrawn="1"/>
        </p:nvCxnSpPr>
        <p:spPr bwMode="gray">
          <a:xfrm>
            <a:off x="9847378" y="4177517"/>
            <a:ext cx="272836" cy="0"/>
          </a:xfrm>
          <a:prstGeom prst="line">
            <a:avLst/>
          </a:prstGeom>
          <a:ln w="12700" cmpd="sng">
            <a:solidFill>
              <a:srgbClr val="3F3F3F"/>
            </a:solidFill>
            <a:miter lim="800000"/>
          </a:ln>
          <a:effectLst/>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2F68D8F1-FCF6-4891-9A19-AD15321B23A4}"/>
              </a:ext>
            </a:extLst>
          </p:cNvPr>
          <p:cNvCxnSpPr/>
          <p:nvPr userDrawn="1"/>
        </p:nvCxnSpPr>
        <p:spPr>
          <a:xfrm>
            <a:off x="1069095" y="1674584"/>
            <a:ext cx="393596" cy="0"/>
          </a:xfrm>
          <a:prstGeom prst="line">
            <a:avLst/>
          </a:prstGeom>
          <a:ln w="25400" cmpd="sng">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E761841F-1C99-4D03-813A-D1EEA8648EAF}"/>
              </a:ext>
            </a:extLst>
          </p:cNvPr>
          <p:cNvCxnSpPr>
            <a:stCxn id="27" idx="2"/>
          </p:cNvCxnSpPr>
          <p:nvPr userDrawn="1"/>
        </p:nvCxnSpPr>
        <p:spPr bwMode="gray">
          <a:xfrm flipV="1">
            <a:off x="698704" y="3399307"/>
            <a:ext cx="10794594" cy="1"/>
          </a:xfrm>
          <a:prstGeom prst="straightConnector1">
            <a:avLst/>
          </a:prstGeom>
          <a:ln w="44450" cmpd="sng">
            <a:solidFill>
              <a:schemeClr val="accent6"/>
            </a:solidFill>
            <a:miter lim="800000"/>
            <a:tailEnd type="triangle" w="lg" len="lg"/>
          </a:ln>
          <a:effectLst/>
        </p:spPr>
        <p:style>
          <a:lnRef idx="2">
            <a:schemeClr val="accent1"/>
          </a:lnRef>
          <a:fillRef idx="0">
            <a:schemeClr val="accent1"/>
          </a:fillRef>
          <a:effectRef idx="1">
            <a:schemeClr val="accent1"/>
          </a:effectRef>
          <a:fontRef idx="minor">
            <a:schemeClr val="tx1"/>
          </a:fontRef>
        </p:style>
      </p:cxnSp>
      <p:grpSp>
        <p:nvGrpSpPr>
          <p:cNvPr id="26" name="Group 25">
            <a:extLst>
              <a:ext uri="{FF2B5EF4-FFF2-40B4-BE49-F238E27FC236}">
                <a16:creationId xmlns:a16="http://schemas.microsoft.com/office/drawing/2014/main" id="{7E35A98D-B6D2-4740-B41A-BE636D34A089}"/>
              </a:ext>
            </a:extLst>
          </p:cNvPr>
          <p:cNvGrpSpPr/>
          <p:nvPr userDrawn="1"/>
        </p:nvGrpSpPr>
        <p:grpSpPr>
          <a:xfrm>
            <a:off x="698704" y="3219258"/>
            <a:ext cx="9508773" cy="360099"/>
            <a:chOff x="1341614" y="3219256"/>
            <a:chExt cx="9508773" cy="360099"/>
          </a:xfrm>
        </p:grpSpPr>
        <p:sp>
          <p:nvSpPr>
            <p:cNvPr id="27" name="Oval 26">
              <a:extLst>
                <a:ext uri="{FF2B5EF4-FFF2-40B4-BE49-F238E27FC236}">
                  <a16:creationId xmlns:a16="http://schemas.microsoft.com/office/drawing/2014/main" id="{D6C3405F-A8D4-44AE-95C3-B86B7966C42D}"/>
                </a:ext>
              </a:extLst>
            </p:cNvPr>
            <p:cNvSpPr/>
            <p:nvPr/>
          </p:nvSpPr>
          <p:spPr bwMode="gray">
            <a:xfrm>
              <a:off x="1341614" y="3219256"/>
              <a:ext cx="360099" cy="360099"/>
            </a:xfrm>
            <a:prstGeom prst="ellipse">
              <a:avLst/>
            </a:prstGeom>
            <a:solidFill>
              <a:schemeClr val="accent2"/>
            </a:solidFill>
            <a:ln>
              <a:no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126" rtl="0" eaLnBrk="1" fontAlgn="auto" latinLnBrk="0" hangingPunct="1">
                <a:lnSpc>
                  <a:spcPct val="100000"/>
                </a:lnSpc>
                <a:spcBef>
                  <a:spcPct val="0"/>
                </a:spcBef>
                <a:spcAft>
                  <a:spcPct val="0"/>
                </a:spcAft>
                <a:buClrTx/>
                <a:buSzTx/>
                <a:buFontTx/>
                <a:buNone/>
                <a:defRPr/>
              </a:pPr>
              <a:r>
                <a:rPr kumimoji="0" lang="en-US" sz="1799" b="0" i="0" u="none" strike="noStrike" kern="1200" cap="none" spc="0" normalizeH="0" baseline="0" noProof="0">
                  <a:ln>
                    <a:noFill/>
                  </a:ln>
                  <a:solidFill>
                    <a:prstClr val="white"/>
                  </a:solidFill>
                  <a:effectLst/>
                  <a:uLnTx/>
                  <a:uFillTx/>
                  <a:latin typeface="CVS Health Sans Medium" panose="020B0504020202020204" pitchFamily="34" charset="0"/>
                  <a:ea typeface="+mn-ea"/>
                  <a:cs typeface="+mn-cs"/>
                </a:rPr>
                <a:t>1</a:t>
              </a:r>
            </a:p>
          </p:txBody>
        </p:sp>
        <p:sp>
          <p:nvSpPr>
            <p:cNvPr id="28" name="Oval 27">
              <a:extLst>
                <a:ext uri="{FF2B5EF4-FFF2-40B4-BE49-F238E27FC236}">
                  <a16:creationId xmlns:a16="http://schemas.microsoft.com/office/drawing/2014/main" id="{1EF5FC12-2147-4657-A1E8-F12E48C16061}"/>
                </a:ext>
              </a:extLst>
            </p:cNvPr>
            <p:cNvSpPr/>
            <p:nvPr/>
          </p:nvSpPr>
          <p:spPr bwMode="gray">
            <a:xfrm>
              <a:off x="3171349" y="3219256"/>
              <a:ext cx="360099" cy="360099"/>
            </a:xfrm>
            <a:prstGeom prst="ellipse">
              <a:avLst/>
            </a:prstGeom>
            <a:solidFill>
              <a:schemeClr val="accent2"/>
            </a:solidFill>
            <a:ln>
              <a:no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126" rtl="0" eaLnBrk="1" fontAlgn="auto" latinLnBrk="0" hangingPunct="1">
                <a:lnSpc>
                  <a:spcPct val="100000"/>
                </a:lnSpc>
                <a:spcBef>
                  <a:spcPct val="0"/>
                </a:spcBef>
                <a:spcAft>
                  <a:spcPct val="0"/>
                </a:spcAft>
                <a:buClrTx/>
                <a:buSzTx/>
                <a:buFontTx/>
                <a:buNone/>
                <a:defRPr/>
              </a:pPr>
              <a:r>
                <a:rPr kumimoji="0" lang="en-US" sz="1799" b="0" i="0" u="none" strike="noStrike" kern="1200" cap="none" spc="0" normalizeH="0" baseline="0" noProof="0">
                  <a:ln>
                    <a:noFill/>
                  </a:ln>
                  <a:solidFill>
                    <a:prstClr val="white"/>
                  </a:solidFill>
                  <a:effectLst/>
                  <a:uLnTx/>
                  <a:uFillTx/>
                  <a:latin typeface="CVS Health Sans Medium" panose="020B0504020202020204" pitchFamily="34" charset="0"/>
                  <a:ea typeface="+mn-ea"/>
                  <a:cs typeface="+mn-cs"/>
                </a:rPr>
                <a:t>2</a:t>
              </a:r>
            </a:p>
          </p:txBody>
        </p:sp>
        <p:sp>
          <p:nvSpPr>
            <p:cNvPr id="29" name="Oval 28">
              <a:extLst>
                <a:ext uri="{FF2B5EF4-FFF2-40B4-BE49-F238E27FC236}">
                  <a16:creationId xmlns:a16="http://schemas.microsoft.com/office/drawing/2014/main" id="{628CB7F2-4356-4973-805A-8717637E82F7}"/>
                </a:ext>
              </a:extLst>
            </p:cNvPr>
            <p:cNvSpPr/>
            <p:nvPr/>
          </p:nvSpPr>
          <p:spPr bwMode="gray">
            <a:xfrm>
              <a:off x="5001084" y="3219256"/>
              <a:ext cx="360099" cy="360099"/>
            </a:xfrm>
            <a:prstGeom prst="ellipse">
              <a:avLst/>
            </a:prstGeom>
            <a:solidFill>
              <a:schemeClr val="accent2"/>
            </a:solidFill>
            <a:ln>
              <a:no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126" rtl="0" eaLnBrk="1" fontAlgn="auto" latinLnBrk="0" hangingPunct="1">
                <a:lnSpc>
                  <a:spcPct val="100000"/>
                </a:lnSpc>
                <a:spcBef>
                  <a:spcPct val="0"/>
                </a:spcBef>
                <a:spcAft>
                  <a:spcPct val="0"/>
                </a:spcAft>
                <a:buClrTx/>
                <a:buSzTx/>
                <a:buFontTx/>
                <a:buNone/>
                <a:defRPr/>
              </a:pPr>
              <a:r>
                <a:rPr kumimoji="0" lang="en-US" sz="1799" b="0" i="0" u="none" strike="noStrike" kern="1200" cap="none" spc="0" normalizeH="0" baseline="0" noProof="0">
                  <a:ln>
                    <a:noFill/>
                  </a:ln>
                  <a:solidFill>
                    <a:prstClr val="white"/>
                  </a:solidFill>
                  <a:effectLst/>
                  <a:uLnTx/>
                  <a:uFillTx/>
                  <a:latin typeface="CVS Health Sans Medium" panose="020B0504020202020204" pitchFamily="34" charset="0"/>
                  <a:ea typeface="+mn-ea"/>
                  <a:cs typeface="+mn-cs"/>
                </a:rPr>
                <a:t>3</a:t>
              </a:r>
            </a:p>
          </p:txBody>
        </p:sp>
        <p:sp>
          <p:nvSpPr>
            <p:cNvPr id="30" name="Oval 29">
              <a:extLst>
                <a:ext uri="{FF2B5EF4-FFF2-40B4-BE49-F238E27FC236}">
                  <a16:creationId xmlns:a16="http://schemas.microsoft.com/office/drawing/2014/main" id="{48B7F8C7-53B3-4A4E-9980-309892544140}"/>
                </a:ext>
              </a:extLst>
            </p:cNvPr>
            <p:cNvSpPr/>
            <p:nvPr/>
          </p:nvSpPr>
          <p:spPr bwMode="gray">
            <a:xfrm>
              <a:off x="6830819" y="3219256"/>
              <a:ext cx="360099" cy="360099"/>
            </a:xfrm>
            <a:prstGeom prst="ellipse">
              <a:avLst/>
            </a:prstGeom>
            <a:solidFill>
              <a:schemeClr val="accent2"/>
            </a:solidFill>
            <a:ln>
              <a:no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126" rtl="0" eaLnBrk="1" fontAlgn="auto" latinLnBrk="0" hangingPunct="1">
                <a:lnSpc>
                  <a:spcPct val="100000"/>
                </a:lnSpc>
                <a:spcBef>
                  <a:spcPct val="0"/>
                </a:spcBef>
                <a:spcAft>
                  <a:spcPct val="0"/>
                </a:spcAft>
                <a:buClrTx/>
                <a:buSzTx/>
                <a:buFontTx/>
                <a:buNone/>
                <a:defRPr/>
              </a:pPr>
              <a:r>
                <a:rPr kumimoji="0" lang="en-US" sz="1799" b="0" i="0" u="none" strike="noStrike" kern="1200" cap="none" spc="0" normalizeH="0" baseline="0" noProof="0">
                  <a:ln>
                    <a:noFill/>
                  </a:ln>
                  <a:solidFill>
                    <a:prstClr val="white"/>
                  </a:solidFill>
                  <a:effectLst/>
                  <a:uLnTx/>
                  <a:uFillTx/>
                  <a:latin typeface="CVS Health Sans Medium" panose="020B0504020202020204" pitchFamily="34" charset="0"/>
                  <a:ea typeface="+mn-ea"/>
                  <a:cs typeface="+mn-cs"/>
                </a:rPr>
                <a:t>4</a:t>
              </a:r>
            </a:p>
          </p:txBody>
        </p:sp>
        <p:sp>
          <p:nvSpPr>
            <p:cNvPr id="31" name="Oval 30">
              <a:extLst>
                <a:ext uri="{FF2B5EF4-FFF2-40B4-BE49-F238E27FC236}">
                  <a16:creationId xmlns:a16="http://schemas.microsoft.com/office/drawing/2014/main" id="{C920EC7A-0A12-4B4B-96C3-BCDF167A3E12}"/>
                </a:ext>
              </a:extLst>
            </p:cNvPr>
            <p:cNvSpPr/>
            <p:nvPr/>
          </p:nvSpPr>
          <p:spPr bwMode="gray">
            <a:xfrm>
              <a:off x="8660554" y="3219256"/>
              <a:ext cx="360099" cy="360099"/>
            </a:xfrm>
            <a:prstGeom prst="ellipse">
              <a:avLst/>
            </a:prstGeom>
            <a:solidFill>
              <a:schemeClr val="accent2"/>
            </a:solidFill>
            <a:ln>
              <a:no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126" rtl="0" eaLnBrk="1" fontAlgn="auto" latinLnBrk="0" hangingPunct="1">
                <a:lnSpc>
                  <a:spcPct val="100000"/>
                </a:lnSpc>
                <a:spcBef>
                  <a:spcPct val="0"/>
                </a:spcBef>
                <a:spcAft>
                  <a:spcPct val="0"/>
                </a:spcAft>
                <a:buClrTx/>
                <a:buSzTx/>
                <a:buFontTx/>
                <a:buNone/>
                <a:defRPr/>
              </a:pPr>
              <a:r>
                <a:rPr kumimoji="0" lang="en-US" sz="1799" b="0" i="0" u="none" strike="noStrike" kern="1200" cap="none" spc="0" normalizeH="0" baseline="0" noProof="0">
                  <a:ln>
                    <a:noFill/>
                  </a:ln>
                  <a:solidFill>
                    <a:prstClr val="white"/>
                  </a:solidFill>
                  <a:effectLst/>
                  <a:uLnTx/>
                  <a:uFillTx/>
                  <a:latin typeface="CVS Health Sans Medium" panose="020B0504020202020204" pitchFamily="34" charset="0"/>
                  <a:ea typeface="+mn-ea"/>
                  <a:cs typeface="+mn-cs"/>
                </a:rPr>
                <a:t>5</a:t>
              </a:r>
            </a:p>
          </p:txBody>
        </p:sp>
        <p:sp>
          <p:nvSpPr>
            <p:cNvPr id="32" name="Oval 31">
              <a:extLst>
                <a:ext uri="{FF2B5EF4-FFF2-40B4-BE49-F238E27FC236}">
                  <a16:creationId xmlns:a16="http://schemas.microsoft.com/office/drawing/2014/main" id="{2C4E5AA6-D7DE-4562-B71F-369F6E35849F}"/>
                </a:ext>
              </a:extLst>
            </p:cNvPr>
            <p:cNvSpPr/>
            <p:nvPr/>
          </p:nvSpPr>
          <p:spPr bwMode="gray">
            <a:xfrm>
              <a:off x="10490288" y="3219256"/>
              <a:ext cx="360099" cy="360099"/>
            </a:xfrm>
            <a:prstGeom prst="ellipse">
              <a:avLst/>
            </a:prstGeom>
            <a:solidFill>
              <a:schemeClr val="accent2"/>
            </a:solidFill>
            <a:ln>
              <a:no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126" rtl="0" eaLnBrk="1" fontAlgn="auto" latinLnBrk="0" hangingPunct="1">
                <a:lnSpc>
                  <a:spcPct val="100000"/>
                </a:lnSpc>
                <a:spcBef>
                  <a:spcPct val="0"/>
                </a:spcBef>
                <a:spcAft>
                  <a:spcPct val="0"/>
                </a:spcAft>
                <a:buClrTx/>
                <a:buSzTx/>
                <a:buFontTx/>
                <a:buNone/>
                <a:defRPr/>
              </a:pPr>
              <a:r>
                <a:rPr kumimoji="0" lang="en-US" sz="1799" b="0" i="0" u="none" strike="noStrike" kern="1200" cap="none" spc="0" normalizeH="0" baseline="0" noProof="0">
                  <a:ln>
                    <a:noFill/>
                  </a:ln>
                  <a:solidFill>
                    <a:prstClr val="white"/>
                  </a:solidFill>
                  <a:effectLst/>
                  <a:uLnTx/>
                  <a:uFillTx/>
                  <a:latin typeface="CVS Health Sans Medium" panose="020B0504020202020204" pitchFamily="34" charset="0"/>
                  <a:ea typeface="+mn-ea"/>
                  <a:cs typeface="+mn-cs"/>
                </a:rPr>
                <a:t>6</a:t>
              </a:r>
            </a:p>
          </p:txBody>
        </p:sp>
      </p:grpSp>
      <p:sp>
        <p:nvSpPr>
          <p:cNvPr id="33" name="Title 3">
            <a:extLst>
              <a:ext uri="{FF2B5EF4-FFF2-40B4-BE49-F238E27FC236}">
                <a16:creationId xmlns:a16="http://schemas.microsoft.com/office/drawing/2014/main" id="{CFDB9E8D-DF52-4EA3-AE72-C8ED72726356}"/>
              </a:ext>
            </a:extLst>
          </p:cNvPr>
          <p:cNvSpPr txBox="1"/>
          <p:nvPr userDrawn="1"/>
        </p:nvSpPr>
        <p:spPr>
          <a:xfrm>
            <a:off x="1073166" y="1811404"/>
            <a:ext cx="4650472" cy="849400"/>
          </a:xfrm>
          <a:prstGeom prst="rect">
            <a:avLst/>
          </a:prstGeom>
        </p:spPr>
        <p:txBody>
          <a:bodyPr vert="horz" lIns="0" tIns="0" rIns="0" bIns="0" rtlCol="0" anchor="t" anchorCtr="0">
            <a:noAutofit/>
          </a:bodyPr>
          <a:lstStyle>
            <a:lvl1pPr algn="l" defTabSz="457200" rtl="0" eaLnBrk="1" latinLnBrk="0" hangingPunct="1">
              <a:lnSpc>
                <a:spcPct val="90000"/>
              </a:lnSpc>
              <a:spcBef>
                <a:spcPct val="0"/>
              </a:spcBef>
              <a:buNone/>
              <a:defRPr sz="2800" b="0" kern="1200">
                <a:solidFill>
                  <a:schemeClr val="bg1"/>
                </a:solidFill>
                <a:latin typeface="+mj-lt"/>
                <a:ea typeface="+mj-ea"/>
                <a:cs typeface="+mj-cs"/>
              </a:defRPr>
            </a:lvl1pPr>
          </a:lstStyle>
          <a:p>
            <a:r>
              <a:rPr lang="en-US" sz="2799" b="1">
                <a:latin typeface="CVS Health Sans" panose="020B0504020202020204" pitchFamily="34" charset="0"/>
              </a:rPr>
              <a:t>Aetna’s Health Equity Framework</a:t>
            </a:r>
          </a:p>
        </p:txBody>
      </p:sp>
    </p:spTree>
    <p:extLst>
      <p:ext uri="{BB962C8B-B14F-4D97-AF65-F5344CB8AC3E}">
        <p14:creationId xmlns:p14="http://schemas.microsoft.com/office/powerpoint/2010/main" val="1987961756"/>
      </p:ext>
    </p:extLst>
  </p:cSld>
  <p:clrMapOvr>
    <a:masterClrMapping/>
  </p:clrMapOvr>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PurpleRightSidebarHeadline">
    <p:spTree>
      <p:nvGrpSpPr>
        <p:cNvPr id="1" name=""/>
        <p:cNvGrpSpPr/>
        <p:nvPr/>
      </p:nvGrpSpPr>
      <p:grpSpPr>
        <a:xfrm>
          <a:off x="0" y="0"/>
          <a:ext cx="0" cy="0"/>
          <a:chOff x="0" y="0"/>
          <a:chExt cx="0" cy="0"/>
        </a:xfrm>
      </p:grpSpPr>
      <p:sp>
        <p:nvSpPr>
          <p:cNvPr id="5" name="Rectangle 4"/>
          <p:cNvSpPr/>
          <p:nvPr userDrawn="1"/>
        </p:nvSpPr>
        <p:spPr>
          <a:xfrm>
            <a:off x="9128238" y="0"/>
            <a:ext cx="3063763" cy="6858000"/>
          </a:xfrm>
          <a:prstGeom prst="rect">
            <a:avLst/>
          </a:prstGeom>
          <a:solidFill>
            <a:srgbClr val="7D3F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063" rtl="0" eaLnBrk="1" fontAlgn="auto" latinLnBrk="0" hangingPunct="1">
              <a:lnSpc>
                <a:spcPct val="100000"/>
              </a:lnSpc>
              <a:spcBef>
                <a:spcPct val="0"/>
              </a:spcBef>
              <a:spcAft>
                <a:spcPct val="0"/>
              </a:spcAft>
              <a:buClrTx/>
              <a:buSzTx/>
              <a:buFontTx/>
              <a:buNone/>
              <a:defRPr/>
            </a:pPr>
            <a:endParaRPr kumimoji="0" lang="en-US" sz="1350" b="0" i="0" u="none" strike="noStrike" kern="1200" cap="none" spc="0" normalizeH="0" baseline="0" noProof="0">
              <a:ln>
                <a:noFill/>
              </a:ln>
              <a:solidFill>
                <a:srgbClr val="FFFFFF"/>
              </a:solidFill>
              <a:effectLst/>
              <a:uLnTx/>
              <a:uFillTx/>
              <a:latin typeface="Open Sans"/>
              <a:ea typeface="+mn-ea"/>
              <a:cs typeface="+mn-cs"/>
            </a:endParaRPr>
          </a:p>
        </p:txBody>
      </p:sp>
      <p:sp>
        <p:nvSpPr>
          <p:cNvPr id="9" name="Rectangle">
            <a:extLst>
              <a:ext uri="{FF2B5EF4-FFF2-40B4-BE49-F238E27FC236}">
                <a16:creationId xmlns:a16="http://schemas.microsoft.com/office/drawing/2014/main" id="{A246CC56-9446-3545-B0C0-BB72503E7188}"/>
              </a:ext>
            </a:extLst>
          </p:cNvPr>
          <p:cNvSpPr/>
          <p:nvPr userDrawn="1"/>
        </p:nvSpPr>
        <p:spPr>
          <a:xfrm rot="16200000">
            <a:off x="5984325" y="658672"/>
            <a:ext cx="223357" cy="12192001"/>
          </a:xfrm>
          <a:prstGeom prst="rect">
            <a:avLst/>
          </a:prstGeom>
          <a:solidFill>
            <a:schemeClr val="accent1"/>
          </a:solidFill>
          <a:ln w="12700">
            <a:miter lim="400000"/>
          </a:ln>
        </p:spPr>
        <p:txBody>
          <a:bodyPr lIns="50787" tIns="50787" rIns="50787" bIns="50787" anchor="ctr"/>
          <a:lstStyle/>
          <a:p>
            <a:pPr marL="0" marR="0" lvl="0" indent="0" algn="l" defTabSz="457063" rtl="0" eaLnBrk="1" fontAlgn="auto" latinLnBrk="0" hangingPunct="1">
              <a:lnSpc>
                <a:spcPct val="100000"/>
              </a:lnSpc>
              <a:spcBef>
                <a:spcPct val="0"/>
              </a:spcBef>
              <a:spcAft>
                <a:spcPct val="0"/>
              </a:spcAft>
              <a:buClrTx/>
              <a:buSzTx/>
              <a:buFontTx/>
              <a:buNone/>
              <a:defRPr sz="2200" b="0">
                <a:solidFill>
                  <a:srgbClr val="FFFFFF"/>
                </a:solidFill>
                <a:latin typeface="+mn-lt"/>
                <a:ea typeface="+mn-ea"/>
                <a:cs typeface="+mn-cs"/>
                <a:sym typeface="Helvetica Neue Medium"/>
              </a:defRPr>
            </a:pPr>
            <a:endParaRPr kumimoji="0" sz="2199" b="0" i="0" u="none" strike="noStrike" kern="1200" cap="none" spc="0" normalizeH="0" baseline="0" noProof="0">
              <a:ln>
                <a:noFill/>
              </a:ln>
              <a:solidFill>
                <a:srgbClr val="FFFFFF"/>
              </a:solidFill>
              <a:effectLst/>
              <a:uLnTx/>
              <a:uFillTx/>
              <a:latin typeface="Open Sans"/>
              <a:ea typeface="+mn-ea"/>
              <a:cs typeface="+mn-cs"/>
              <a:sym typeface="Helvetica Neue Medium"/>
            </a:endParaRPr>
          </a:p>
        </p:txBody>
      </p:sp>
      <p:sp>
        <p:nvSpPr>
          <p:cNvPr id="4" name="Content Placeholder 3"/>
          <p:cNvSpPr>
            <a:spLocks noGrp="1"/>
          </p:cNvSpPr>
          <p:nvPr>
            <p:ph sz="quarter" idx="10" hasCustomPrompt="1"/>
          </p:nvPr>
        </p:nvSpPr>
        <p:spPr>
          <a:xfrm>
            <a:off x="544950" y="1538869"/>
            <a:ext cx="8310919" cy="4425704"/>
          </a:xfrm>
        </p:spPr>
        <p:txBody>
          <a:bodyPr/>
          <a:lstStyle>
            <a:lvl1pPr>
              <a:defRPr lang="en-US" sz="1200" b="0" kern="1200">
                <a:solidFill>
                  <a:srgbClr val="414141"/>
                </a:solidFill>
                <a:latin typeface="+mn-lt"/>
                <a:ea typeface="+mn-ea"/>
                <a:cs typeface="+mn-cs"/>
              </a:defRPr>
            </a:lvl1pPr>
            <a:lvl2pPr>
              <a:defRPr sz="1200">
                <a:solidFill>
                  <a:schemeClr val="tx2"/>
                </a:solidFill>
              </a:defRPr>
            </a:lvl2pPr>
            <a:lvl3pPr>
              <a:defRPr sz="1200">
                <a:solidFill>
                  <a:schemeClr val="tx2"/>
                </a:solidFill>
              </a:defRPr>
            </a:lvl3pPr>
            <a:lvl4pPr>
              <a:defRPr sz="1350"/>
            </a:lvl4pPr>
            <a:lvl5pPr>
              <a:defRPr sz="1350"/>
            </a:lvl5pPr>
          </a:lstStyle>
          <a:p>
            <a:pPr marL="0" lvl="0" indent="0" algn="l" defTabSz="342888" rtl="0" eaLnBrk="1" latinLnBrk="0" hangingPunct="1">
              <a:spcBef>
                <a:spcPts val="1350"/>
              </a:spcBef>
              <a:buClrTx/>
              <a:buFont typeface="Arial"/>
              <a:buNone/>
            </a:pPr>
            <a:r>
              <a:rPr lang="en-US"/>
              <a:t>First-level</a:t>
            </a:r>
          </a:p>
          <a:p>
            <a:pPr lvl="1"/>
            <a:r>
              <a:rPr lang="en-US"/>
              <a:t>Second-level</a:t>
            </a:r>
          </a:p>
          <a:p>
            <a:pPr lvl="2"/>
            <a:r>
              <a:rPr lang="en-US"/>
              <a:t>Third-level</a:t>
            </a:r>
          </a:p>
        </p:txBody>
      </p:sp>
      <p:sp>
        <p:nvSpPr>
          <p:cNvPr id="6" name="Title Placeholder 3">
            <a:extLst>
              <a:ext uri="{FF2B5EF4-FFF2-40B4-BE49-F238E27FC236}">
                <a16:creationId xmlns:a16="http://schemas.microsoft.com/office/drawing/2014/main" id="{C856289D-5B92-6140-9818-B1B15C87104D}"/>
              </a:ext>
            </a:extLst>
          </p:cNvPr>
          <p:cNvSpPr>
            <a:spLocks noGrp="1"/>
          </p:cNvSpPr>
          <p:nvPr>
            <p:ph type="title"/>
          </p:nvPr>
        </p:nvSpPr>
        <p:spPr>
          <a:xfrm>
            <a:off x="508003" y="365540"/>
            <a:ext cx="8310919" cy="1073382"/>
          </a:xfrm>
          <a:prstGeom prst="rect">
            <a:avLst/>
          </a:prstGeom>
        </p:spPr>
        <p:txBody>
          <a:bodyPr vert="horz" lIns="0" tIns="0" rIns="0" bIns="0" rtlCol="0" anchor="t">
            <a:noAutofit/>
          </a:bodyPr>
          <a:lstStyle>
            <a:lvl1pPr marL="0" algn="l" defTabSz="650045" rtl="0" eaLnBrk="1" latinLnBrk="0" hangingPunct="1">
              <a:lnSpc>
                <a:spcPct val="100000"/>
              </a:lnSpc>
              <a:spcBef>
                <a:spcPct val="0"/>
              </a:spcBef>
              <a:buNone/>
              <a:defRPr lang="en-US" sz="1799" b="0" kern="1200">
                <a:solidFill>
                  <a:schemeClr val="tx2"/>
                </a:solidFill>
                <a:latin typeface="+mn-lt"/>
                <a:ea typeface="Open Sans"/>
                <a:cs typeface="Open Sans"/>
                <a:sym typeface="Open Sans"/>
              </a:defRPr>
            </a:lvl1pPr>
          </a:lstStyle>
          <a:p>
            <a:r>
              <a:rPr lang="en-US"/>
              <a:t>Click to edit Master title style</a:t>
            </a:r>
          </a:p>
        </p:txBody>
      </p:sp>
      <p:sp>
        <p:nvSpPr>
          <p:cNvPr id="7" name="Slide Number Placeholder 5">
            <a:extLst>
              <a:ext uri="{FF2B5EF4-FFF2-40B4-BE49-F238E27FC236}">
                <a16:creationId xmlns:a16="http://schemas.microsoft.com/office/drawing/2014/main" id="{4BDFF770-3151-0D41-8097-7C15367D841B}"/>
              </a:ext>
            </a:extLst>
          </p:cNvPr>
          <p:cNvSpPr>
            <a:spLocks noGrp="1"/>
          </p:cNvSpPr>
          <p:nvPr>
            <p:ph type="sldNum" sz="quarter" idx="4"/>
          </p:nvPr>
        </p:nvSpPr>
        <p:spPr>
          <a:xfrm>
            <a:off x="11203461" y="6642990"/>
            <a:ext cx="988541" cy="223358"/>
          </a:xfrm>
          <a:prstGeom prst="rect">
            <a:avLst/>
          </a:prstGeom>
        </p:spPr>
        <p:txBody>
          <a:bodyPr anchor="ctr"/>
          <a:lstStyle>
            <a:lvl1pPr algn="r">
              <a:defRPr sz="800">
                <a:solidFill>
                  <a:schemeClr val="bg1"/>
                </a:solidFill>
              </a:defRPr>
            </a:lvl1pPr>
          </a:lstStyle>
          <a:p>
            <a:pPr defTabSz="457063">
              <a:defRPr/>
            </a:pPr>
            <a:fld id="{85FEB39F-CB67-4046-93A4-09925F2E0135}" type="slidenum">
              <a:rPr lang="en-US" smtClean="0">
                <a:solidFill>
                  <a:srgbClr val="FFFFFF"/>
                </a:solidFill>
              </a:rPr>
              <a:pPr defTabSz="457063">
                <a:defRPr/>
              </a:pPr>
              <a:t>‹#›</a:t>
            </a:fld>
            <a:endParaRPr lang="en-US">
              <a:solidFill>
                <a:srgbClr val="FFFFFF"/>
              </a:solidFill>
            </a:endParaRPr>
          </a:p>
        </p:txBody>
      </p:sp>
      <p:sp>
        <p:nvSpPr>
          <p:cNvPr id="8" name="Text Placeholder 2">
            <a:extLst>
              <a:ext uri="{FF2B5EF4-FFF2-40B4-BE49-F238E27FC236}">
                <a16:creationId xmlns:a16="http://schemas.microsoft.com/office/drawing/2014/main" id="{0C264E7E-B3E5-447C-83D9-C76B5DF80CA1}"/>
              </a:ext>
            </a:extLst>
          </p:cNvPr>
          <p:cNvSpPr>
            <a:spLocks noGrp="1"/>
          </p:cNvSpPr>
          <p:nvPr>
            <p:ph type="body" sz="quarter" idx="13" hasCustomPrompt="1"/>
          </p:nvPr>
        </p:nvSpPr>
        <p:spPr>
          <a:xfrm>
            <a:off x="544948" y="6202728"/>
            <a:ext cx="8314944" cy="123111"/>
          </a:xfrm>
        </p:spPr>
        <p:txBody>
          <a:bodyPr wrap="square" anchor="b">
            <a:noAutofit/>
          </a:bodyPr>
          <a:lstStyle>
            <a:lvl1pPr>
              <a:spcBef>
                <a:spcPct val="0"/>
              </a:spcBef>
              <a:defRPr sz="800">
                <a:solidFill>
                  <a:schemeClr val="tx2"/>
                </a:solidFill>
                <a:latin typeface="Open Sans Light" panose="020B0306030504020204" pitchFamily="34" charset="0"/>
                <a:ea typeface="Open Sans Light" panose="020B0306030504020204" pitchFamily="34" charset="0"/>
                <a:cs typeface="Open Sans Light" panose="020B0306030504020204" pitchFamily="34" charset="0"/>
              </a:defRPr>
            </a:lvl1pPr>
            <a:lvl2pPr marL="0" indent="0">
              <a:buNone/>
              <a:defRPr/>
            </a:lvl2pPr>
          </a:lstStyle>
          <a:p>
            <a:pPr lvl="0"/>
            <a:r>
              <a:rPr lang="en-US"/>
              <a:t>[INSERT FOOTNOTES]</a:t>
            </a:r>
          </a:p>
        </p:txBody>
      </p:sp>
    </p:spTree>
    <p:extLst>
      <p:ext uri="{BB962C8B-B14F-4D97-AF65-F5344CB8AC3E}">
        <p14:creationId xmlns:p14="http://schemas.microsoft.com/office/powerpoint/2010/main" val="3040952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slideLayout" Target="../slideLayouts/slideLayout37.xml"/><Relationship Id="rId39" Type="http://schemas.openxmlformats.org/officeDocument/2006/relationships/slideLayout" Target="../slideLayouts/slideLayout50.xml"/><Relationship Id="rId21" Type="http://schemas.openxmlformats.org/officeDocument/2006/relationships/slideLayout" Target="../slideLayouts/slideLayout32.xml"/><Relationship Id="rId34" Type="http://schemas.openxmlformats.org/officeDocument/2006/relationships/slideLayout" Target="../slideLayouts/slideLayout45.xml"/><Relationship Id="rId42" Type="http://schemas.openxmlformats.org/officeDocument/2006/relationships/slideLayout" Target="../slideLayouts/slideLayout53.xml"/><Relationship Id="rId47" Type="http://schemas.openxmlformats.org/officeDocument/2006/relationships/slideLayout" Target="../slideLayouts/slideLayout58.xml"/><Relationship Id="rId50" Type="http://schemas.openxmlformats.org/officeDocument/2006/relationships/slideLayout" Target="../slideLayouts/slideLayout61.xml"/><Relationship Id="rId55" Type="http://schemas.openxmlformats.org/officeDocument/2006/relationships/theme" Target="../theme/theme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33" Type="http://schemas.openxmlformats.org/officeDocument/2006/relationships/slideLayout" Target="../slideLayouts/slideLayout44.xml"/><Relationship Id="rId38" Type="http://schemas.openxmlformats.org/officeDocument/2006/relationships/slideLayout" Target="../slideLayouts/slideLayout49.xml"/><Relationship Id="rId46" Type="http://schemas.openxmlformats.org/officeDocument/2006/relationships/slideLayout" Target="../slideLayouts/slideLayout57.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29" Type="http://schemas.openxmlformats.org/officeDocument/2006/relationships/slideLayout" Target="../slideLayouts/slideLayout40.xml"/><Relationship Id="rId41" Type="http://schemas.openxmlformats.org/officeDocument/2006/relationships/slideLayout" Target="../slideLayouts/slideLayout52.xml"/><Relationship Id="rId54" Type="http://schemas.openxmlformats.org/officeDocument/2006/relationships/slideLayout" Target="../slideLayouts/slideLayout65.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32" Type="http://schemas.openxmlformats.org/officeDocument/2006/relationships/slideLayout" Target="../slideLayouts/slideLayout43.xml"/><Relationship Id="rId37" Type="http://schemas.openxmlformats.org/officeDocument/2006/relationships/slideLayout" Target="../slideLayouts/slideLayout48.xml"/><Relationship Id="rId40" Type="http://schemas.openxmlformats.org/officeDocument/2006/relationships/slideLayout" Target="../slideLayouts/slideLayout51.xml"/><Relationship Id="rId45" Type="http://schemas.openxmlformats.org/officeDocument/2006/relationships/slideLayout" Target="../slideLayouts/slideLayout56.xml"/><Relationship Id="rId53" Type="http://schemas.openxmlformats.org/officeDocument/2006/relationships/slideLayout" Target="../slideLayouts/slideLayout64.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slideLayout" Target="../slideLayouts/slideLayout39.xml"/><Relationship Id="rId36" Type="http://schemas.openxmlformats.org/officeDocument/2006/relationships/slideLayout" Target="../slideLayouts/slideLayout47.xml"/><Relationship Id="rId49" Type="http://schemas.openxmlformats.org/officeDocument/2006/relationships/slideLayout" Target="../slideLayouts/slideLayout60.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31" Type="http://schemas.openxmlformats.org/officeDocument/2006/relationships/slideLayout" Target="../slideLayouts/slideLayout42.xml"/><Relationship Id="rId44" Type="http://schemas.openxmlformats.org/officeDocument/2006/relationships/slideLayout" Target="../slideLayouts/slideLayout55.xml"/><Relationship Id="rId52" Type="http://schemas.openxmlformats.org/officeDocument/2006/relationships/slideLayout" Target="../slideLayouts/slideLayout63.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slideLayout" Target="../slideLayouts/slideLayout38.xml"/><Relationship Id="rId30" Type="http://schemas.openxmlformats.org/officeDocument/2006/relationships/slideLayout" Target="../slideLayouts/slideLayout41.xml"/><Relationship Id="rId35" Type="http://schemas.openxmlformats.org/officeDocument/2006/relationships/slideLayout" Target="../slideLayouts/slideLayout46.xml"/><Relationship Id="rId43" Type="http://schemas.openxmlformats.org/officeDocument/2006/relationships/slideLayout" Target="../slideLayouts/slideLayout54.xml"/><Relationship Id="rId48" Type="http://schemas.openxmlformats.org/officeDocument/2006/relationships/slideLayout" Target="../slideLayouts/slideLayout59.xml"/><Relationship Id="rId8" Type="http://schemas.openxmlformats.org/officeDocument/2006/relationships/slideLayout" Target="../slideLayouts/slideLayout19.xml"/><Relationship Id="rId51" Type="http://schemas.openxmlformats.org/officeDocument/2006/relationships/slideLayout" Target="../slideLayouts/slideLayout62.xml"/><Relationship Id="rId3"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2ED8352-6BEA-6645-FF84-468CFAB58C2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EB35EAC-6ADB-3AD8-3908-62433326D1A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F3EE9A-68E3-8281-FABD-114A84AEDA9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April 2024</a:t>
            </a:r>
          </a:p>
        </p:txBody>
      </p:sp>
      <p:sp>
        <p:nvSpPr>
          <p:cNvPr id="5" name="Footer Placeholder 4">
            <a:extLst>
              <a:ext uri="{FF2B5EF4-FFF2-40B4-BE49-F238E27FC236}">
                <a16:creationId xmlns:a16="http://schemas.microsoft.com/office/drawing/2014/main" id="{7E0B4B2A-0DEE-5351-827E-21E046544B2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August 3rd, 2023</a:t>
            </a:r>
          </a:p>
        </p:txBody>
      </p:sp>
      <p:sp>
        <p:nvSpPr>
          <p:cNvPr id="6" name="Slide Number Placeholder 5">
            <a:extLst>
              <a:ext uri="{FF2B5EF4-FFF2-40B4-BE49-F238E27FC236}">
                <a16:creationId xmlns:a16="http://schemas.microsoft.com/office/drawing/2014/main" id="{2C4617B4-3FF9-547D-613D-7011B12C261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11C798-A7F7-4823-9E6B-5A808E87865D}" type="slidenum">
              <a:rPr lang="en-US" smtClean="0"/>
              <a:t>‹#›</a:t>
            </a:fld>
            <a:endParaRPr lang="en-US"/>
          </a:p>
        </p:txBody>
      </p:sp>
    </p:spTree>
    <p:extLst>
      <p:ext uri="{BB962C8B-B14F-4D97-AF65-F5344CB8AC3E}">
        <p14:creationId xmlns:p14="http://schemas.microsoft.com/office/powerpoint/2010/main" val="25984114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hf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50DCB5B-8C88-4D59-BBEE-9135893BCBB2}"/>
              </a:ext>
            </a:extLst>
          </p:cNvPr>
          <p:cNvSpPr txBox="1"/>
          <p:nvPr userDrawn="1"/>
        </p:nvSpPr>
        <p:spPr>
          <a:xfrm>
            <a:off x="859758" y="6425582"/>
            <a:ext cx="8048816" cy="123111"/>
          </a:xfrm>
          <a:prstGeom prst="rect">
            <a:avLst/>
          </a:prstGeom>
          <a:noFill/>
        </p:spPr>
        <p:txBody>
          <a:bodyPr wrap="square" lIns="0" tIns="0" rIns="0" bIns="0" rtlCol="0" anchor="b">
            <a:spAutoFit/>
          </a:bodyPr>
          <a:lstStyle/>
          <a:p>
            <a:r>
              <a:rPr lang="en-US" sz="800">
                <a:solidFill>
                  <a:schemeClr val="tx2"/>
                </a:solidFill>
              </a:rPr>
              <a:t>©2022 Aetna Inc.</a:t>
            </a:r>
          </a:p>
        </p:txBody>
      </p:sp>
      <p:sp>
        <p:nvSpPr>
          <p:cNvPr id="2" name="Title Placeholder 1"/>
          <p:cNvSpPr>
            <a:spLocks noGrp="1"/>
          </p:cNvSpPr>
          <p:nvPr>
            <p:ph type="title"/>
          </p:nvPr>
        </p:nvSpPr>
        <p:spPr>
          <a:xfrm>
            <a:off x="557929" y="530351"/>
            <a:ext cx="9667726" cy="713232"/>
          </a:xfrm>
          <a:prstGeom prst="rect">
            <a:avLst/>
          </a:prstGeom>
        </p:spPr>
        <p:txBody>
          <a:bodyPr vert="horz" lIns="0" tIns="0" rIns="0" bIns="0" rtlCol="0" anchor="t" anchorCtr="0">
            <a:noAutofit/>
          </a:bodyPr>
          <a:lstStyle/>
          <a:p>
            <a:r>
              <a:rPr lang="en-US"/>
              <a:t>Click to edit master title</a:t>
            </a:r>
          </a:p>
        </p:txBody>
      </p:sp>
      <p:sp>
        <p:nvSpPr>
          <p:cNvPr id="3" name="Text Placeholder 2"/>
          <p:cNvSpPr>
            <a:spLocks noGrp="1"/>
          </p:cNvSpPr>
          <p:nvPr>
            <p:ph type="body" idx="1"/>
          </p:nvPr>
        </p:nvSpPr>
        <p:spPr bwMode="gray">
          <a:xfrm>
            <a:off x="557929" y="1767532"/>
            <a:ext cx="11048829" cy="3977640"/>
          </a:xfrm>
          <a:prstGeom prst="rect">
            <a:avLst/>
          </a:prstGeom>
        </p:spPr>
        <p:txBody>
          <a:bodyPr vert="horz" lIns="0" tIns="0" rIns="0" bIns="0" rtlCol="0">
            <a:noAutofit/>
          </a:bodyPr>
          <a:lstStyle/>
          <a:p>
            <a:pPr lvl="0"/>
            <a:r>
              <a:rPr lang="en-US"/>
              <a:t>Click to edit Master text styles</a:t>
            </a:r>
          </a:p>
          <a:p>
            <a:pPr lvl="1"/>
            <a:r>
              <a:rPr lang="en-US"/>
              <a:t>First-level bullet</a:t>
            </a:r>
          </a:p>
          <a:p>
            <a:pPr lvl="2"/>
            <a:r>
              <a:rPr lang="en-US"/>
              <a:t>Second-level bullet</a:t>
            </a:r>
          </a:p>
          <a:p>
            <a:pPr lvl="3"/>
            <a:r>
              <a:rPr lang="en-US"/>
              <a:t>Third-level bullet</a:t>
            </a:r>
          </a:p>
          <a:p>
            <a:pPr lvl="4"/>
            <a:r>
              <a:rPr lang="en-US"/>
              <a:t>Fourth-level bullet</a:t>
            </a:r>
          </a:p>
          <a:p>
            <a:pPr lvl="5"/>
            <a:r>
              <a:rPr lang="en-US"/>
              <a:t>Fifth-level bullet</a:t>
            </a:r>
          </a:p>
          <a:p>
            <a:pPr lvl="6"/>
            <a:r>
              <a:rPr lang="en-US"/>
              <a:t>Sixth-level bullet</a:t>
            </a:r>
          </a:p>
          <a:p>
            <a:pPr lvl="7"/>
            <a:r>
              <a:rPr lang="en-US"/>
              <a:t>Seventh-level bullet</a:t>
            </a:r>
          </a:p>
          <a:p>
            <a:pPr lvl="8"/>
            <a:r>
              <a:rPr lang="en-US"/>
              <a:t>Eighth-level bullet</a:t>
            </a:r>
          </a:p>
        </p:txBody>
      </p:sp>
      <p:sp>
        <p:nvSpPr>
          <p:cNvPr id="20" name="Content Placeholder 8"/>
          <p:cNvSpPr txBox="1"/>
          <p:nvPr/>
        </p:nvSpPr>
        <p:spPr>
          <a:xfrm>
            <a:off x="557930" y="6367487"/>
            <a:ext cx="352459" cy="228600"/>
          </a:xfrm>
          <a:prstGeom prst="rect">
            <a:avLst/>
          </a:prstGeom>
        </p:spPr>
        <p:txBody>
          <a:bodyPr lIns="0" rIns="0" anchor="ctr"/>
          <a:lstStyle>
            <a:lvl1pPr marL="0" indent="0" algn="l" defTabSz="914400" rtl="0" eaLnBrk="1" latinLnBrk="0" hangingPunct="1">
              <a:spcBef>
                <a:spcPts val="600"/>
              </a:spcBef>
              <a:spcAft>
                <a:spcPct val="0"/>
              </a:spcAft>
              <a:buClrTx/>
              <a:buFontTx/>
              <a:buNone/>
              <a:tabLst>
                <a:tab pos="1201738" algn="l"/>
              </a:tabLst>
              <a:defRPr sz="800" b="0" i="0" kern="1200">
                <a:solidFill>
                  <a:schemeClr val="tx2"/>
                </a:solidFill>
                <a:latin typeface="Open Sans"/>
                <a:ea typeface="+mn-ea"/>
                <a:cs typeface="Open Sans"/>
              </a:defRPr>
            </a:lvl1pPr>
            <a:lvl2pPr marL="200025" indent="-200025" algn="l" defTabSz="914400" rtl="0" eaLnBrk="1" latinLnBrk="0" hangingPunct="1">
              <a:spcBef>
                <a:spcPts val="600"/>
              </a:spcBef>
              <a:spcAft>
                <a:spcPct val="0"/>
              </a:spcAft>
              <a:buClrTx/>
              <a:buFont typeface="Arial" panose="020B0604020202020204" pitchFamily="34" charset="0"/>
              <a:buChar char="•"/>
              <a:tabLst>
                <a:tab pos="1201738" algn="l"/>
              </a:tabLst>
              <a:defRPr sz="1600" b="0" i="0" kern="1200">
                <a:solidFill>
                  <a:schemeClr val="tx2"/>
                </a:solidFill>
                <a:latin typeface="Open Sans Light"/>
                <a:ea typeface="+mn-ea"/>
                <a:cs typeface="Open Sans Light"/>
              </a:defRPr>
            </a:lvl2pPr>
            <a:lvl3pPr marL="398463" indent="-200025" algn="l" defTabSz="914400" rtl="0" eaLnBrk="1" latinLnBrk="0" hangingPunct="1">
              <a:spcBef>
                <a:spcPts val="600"/>
              </a:spcBef>
              <a:spcAft>
                <a:spcPct val="0"/>
              </a:spcAft>
              <a:buClrTx/>
              <a:buFont typeface="Lucida Grande"/>
              <a:buChar char="−"/>
              <a:tabLst>
                <a:tab pos="1201738" algn="l"/>
              </a:tabLst>
              <a:defRPr sz="1600" b="0" i="0" kern="1200">
                <a:solidFill>
                  <a:schemeClr val="tx2"/>
                </a:solidFill>
                <a:latin typeface="Open Sans Light"/>
                <a:ea typeface="+mn-ea"/>
                <a:cs typeface="Open Sans Light"/>
              </a:defRPr>
            </a:lvl3pPr>
            <a:lvl4pPr marL="622300" indent="-200025" algn="l" defTabSz="914400" rtl="0" eaLnBrk="1" latinLnBrk="0" hangingPunct="1">
              <a:spcBef>
                <a:spcPts val="600"/>
              </a:spcBef>
              <a:spcAft>
                <a:spcPct val="0"/>
              </a:spcAft>
              <a:buClrTx/>
              <a:buFont typeface="Arial" panose="020B0604020202020204" pitchFamily="34" charset="0"/>
              <a:buChar char="•"/>
              <a:tabLst>
                <a:tab pos="1201738" algn="l"/>
              </a:tabLst>
              <a:defRPr sz="1600" b="0" i="0" kern="1200">
                <a:solidFill>
                  <a:schemeClr val="tx2"/>
                </a:solidFill>
                <a:latin typeface="Open Sans Light"/>
                <a:ea typeface="+mn-ea"/>
                <a:cs typeface="Open Sans Light"/>
              </a:defRPr>
            </a:lvl4pPr>
            <a:lvl5pPr marL="806450" indent="-182563" algn="l" defTabSz="914400" rtl="0" eaLnBrk="1" latinLnBrk="0" hangingPunct="1">
              <a:spcBef>
                <a:spcPts val="600"/>
              </a:spcBef>
              <a:spcAft>
                <a:spcPct val="0"/>
              </a:spcAft>
              <a:buClrTx/>
              <a:buFont typeface="Lucida Grande"/>
              <a:buChar char="−"/>
              <a:tabLst>
                <a:tab pos="1201738" algn="l"/>
              </a:tabLst>
              <a:defRPr sz="1600" b="0" i="0" kern="1200">
                <a:solidFill>
                  <a:schemeClr val="tx2"/>
                </a:solidFill>
                <a:latin typeface="Open Sans Light"/>
                <a:ea typeface="+mn-ea"/>
                <a:cs typeface="Open Sans Light"/>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l"/>
            <a:fld id="{38743595-4496-5147-A886-7D133864DF76}" type="slidenum">
              <a:rPr lang="en-US" sz="1000" b="1" smtClean="0">
                <a:solidFill>
                  <a:schemeClr val="tx2"/>
                </a:solidFill>
                <a:latin typeface="+mn-lt"/>
                <a:ea typeface="Open Sans" panose="020B0606030504020204" pitchFamily="34" charset="0"/>
                <a:cs typeface="Arial" panose="020B0604020202020204" pitchFamily="34" charset="0"/>
              </a:rPr>
              <a:pPr algn="l"/>
              <a:t>‹#›</a:t>
            </a:fld>
            <a:endParaRPr lang="en-US" sz="1000" b="1">
              <a:solidFill>
                <a:schemeClr val="tx2"/>
              </a:solidFill>
              <a:latin typeface="+mn-lt"/>
              <a:ea typeface="Open Sans" panose="020B0606030504020204" pitchFamily="34" charset="0"/>
              <a:cs typeface="Arial" panose="020B0604020202020204" pitchFamily="34" charset="0"/>
            </a:endParaRPr>
          </a:p>
        </p:txBody>
      </p:sp>
      <p:sp>
        <p:nvSpPr>
          <p:cNvPr id="13" name="Freeform 5"/>
          <p:cNvSpPr>
            <a:spLocks noEditPoints="1"/>
          </p:cNvSpPr>
          <p:nvPr userDrawn="1"/>
        </p:nvSpPr>
        <p:spPr bwMode="auto">
          <a:xfrm>
            <a:off x="10687822" y="6352940"/>
            <a:ext cx="932645" cy="180538"/>
          </a:xfrm>
          <a:custGeom>
            <a:avLst/>
            <a:gdLst>
              <a:gd name="T0" fmla="*/ 657 w 759"/>
              <a:gd name="T1" fmla="*/ 27 h 144"/>
              <a:gd name="T2" fmla="*/ 649 w 759"/>
              <a:gd name="T3" fmla="*/ 50 h 144"/>
              <a:gd name="T4" fmla="*/ 664 w 759"/>
              <a:gd name="T5" fmla="*/ 74 h 144"/>
              <a:gd name="T6" fmla="*/ 705 w 759"/>
              <a:gd name="T7" fmla="*/ 142 h 144"/>
              <a:gd name="T8" fmla="*/ 641 w 759"/>
              <a:gd name="T9" fmla="*/ 108 h 144"/>
              <a:gd name="T10" fmla="*/ 669 w 759"/>
              <a:gd name="T11" fmla="*/ 121 h 144"/>
              <a:gd name="T12" fmla="*/ 326 w 759"/>
              <a:gd name="T13" fmla="*/ 95 h 144"/>
              <a:gd name="T14" fmla="*/ 392 w 759"/>
              <a:gd name="T15" fmla="*/ 60 h 144"/>
              <a:gd name="T16" fmla="*/ 268 w 759"/>
              <a:gd name="T17" fmla="*/ 74 h 144"/>
              <a:gd name="T18" fmla="*/ 180 w 759"/>
              <a:gd name="T19" fmla="*/ 33 h 144"/>
              <a:gd name="T20" fmla="*/ 233 w 759"/>
              <a:gd name="T21" fmla="*/ 72 h 144"/>
              <a:gd name="T22" fmla="*/ 170 w 759"/>
              <a:gd name="T23" fmla="*/ 108 h 144"/>
              <a:gd name="T24" fmla="*/ 267 w 759"/>
              <a:gd name="T25" fmla="*/ 110 h 144"/>
              <a:gd name="T26" fmla="*/ 350 w 759"/>
              <a:gd name="T27" fmla="*/ 144 h 144"/>
              <a:gd name="T28" fmla="*/ 356 w 759"/>
              <a:gd name="T29" fmla="*/ 121 h 144"/>
              <a:gd name="T30" fmla="*/ 227 w 759"/>
              <a:gd name="T31" fmla="*/ 93 h 144"/>
              <a:gd name="T32" fmla="*/ 222 w 759"/>
              <a:gd name="T33" fmla="*/ 122 h 144"/>
              <a:gd name="T34" fmla="*/ 358 w 759"/>
              <a:gd name="T35" fmla="*/ 60 h 144"/>
              <a:gd name="T36" fmla="*/ 592 w 759"/>
              <a:gd name="T37" fmla="*/ 90 h 144"/>
              <a:gd name="T38" fmla="*/ 489 w 759"/>
              <a:gd name="T39" fmla="*/ 30 h 144"/>
              <a:gd name="T40" fmla="*/ 527 w 759"/>
              <a:gd name="T41" fmla="*/ 142 h 144"/>
              <a:gd name="T42" fmla="*/ 539 w 759"/>
              <a:gd name="T43" fmla="*/ 50 h 144"/>
              <a:gd name="T44" fmla="*/ 556 w 759"/>
              <a:gd name="T45" fmla="*/ 142 h 144"/>
              <a:gd name="T46" fmla="*/ 473 w 759"/>
              <a:gd name="T47" fmla="*/ 117 h 144"/>
              <a:gd name="T48" fmla="*/ 413 w 759"/>
              <a:gd name="T49" fmla="*/ 108 h 144"/>
              <a:gd name="T50" fmla="*/ 401 w 759"/>
              <a:gd name="T51" fmla="*/ 35 h 144"/>
              <a:gd name="T52" fmla="*/ 449 w 759"/>
              <a:gd name="T53" fmla="*/ 30 h 144"/>
              <a:gd name="T54" fmla="*/ 448 w 759"/>
              <a:gd name="T55" fmla="*/ 54 h 144"/>
              <a:gd name="T56" fmla="*/ 473 w 759"/>
              <a:gd name="T57" fmla="*/ 117 h 144"/>
              <a:gd name="T58" fmla="*/ 79 w 759"/>
              <a:gd name="T59" fmla="*/ 43 h 144"/>
              <a:gd name="T60" fmla="*/ 125 w 759"/>
              <a:gd name="T61" fmla="*/ 22 h 144"/>
              <a:gd name="T62" fmla="*/ 79 w 759"/>
              <a:gd name="T63" fmla="*/ 144 h 144"/>
              <a:gd name="T64" fmla="*/ 32 w 759"/>
              <a:gd name="T65" fmla="*/ 22 h 144"/>
              <a:gd name="T66" fmla="*/ 730 w 759"/>
              <a:gd name="T67" fmla="*/ 27 h 144"/>
              <a:gd name="T68" fmla="*/ 723 w 759"/>
              <a:gd name="T69" fmla="*/ 51 h 144"/>
              <a:gd name="T70" fmla="*/ 711 w 759"/>
              <a:gd name="T71" fmla="*/ 31 h 144"/>
              <a:gd name="T72" fmla="*/ 741 w 759"/>
              <a:gd name="T73" fmla="*/ 27 h 144"/>
              <a:gd name="T74" fmla="*/ 747 w 759"/>
              <a:gd name="T75" fmla="*/ 46 h 144"/>
              <a:gd name="T76" fmla="*/ 759 w 759"/>
              <a:gd name="T77" fmla="*/ 27 h 144"/>
              <a:gd name="T78" fmla="*/ 755 w 759"/>
              <a:gd name="T79" fmla="*/ 42 h 144"/>
              <a:gd name="T80" fmla="*/ 752 w 759"/>
              <a:gd name="T81" fmla="*/ 41 h 144"/>
              <a:gd name="T82" fmla="*/ 742 w 759"/>
              <a:gd name="T83" fmla="*/ 41 h 144"/>
              <a:gd name="T84" fmla="*/ 739 w 759"/>
              <a:gd name="T85" fmla="*/ 42 h 144"/>
              <a:gd name="T86" fmla="*/ 735 w 759"/>
              <a:gd name="T87" fmla="*/ 2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59" h="144">
                <a:moveTo>
                  <a:pt x="704" y="110"/>
                </a:moveTo>
                <a:cubicBezTo>
                  <a:pt x="704" y="100"/>
                  <a:pt x="705" y="86"/>
                  <a:pt x="705" y="69"/>
                </a:cubicBezTo>
                <a:cubicBezTo>
                  <a:pt x="705" y="38"/>
                  <a:pt x="692" y="27"/>
                  <a:pt x="657" y="27"/>
                </a:cubicBezTo>
                <a:cubicBezTo>
                  <a:pt x="640" y="27"/>
                  <a:pt x="625" y="29"/>
                  <a:pt x="616" y="33"/>
                </a:cubicBezTo>
                <a:cubicBezTo>
                  <a:pt x="618" y="58"/>
                  <a:pt x="618" y="58"/>
                  <a:pt x="618" y="58"/>
                </a:cubicBezTo>
                <a:cubicBezTo>
                  <a:pt x="626" y="54"/>
                  <a:pt x="637" y="50"/>
                  <a:pt x="649" y="50"/>
                </a:cubicBezTo>
                <a:cubicBezTo>
                  <a:pt x="665" y="50"/>
                  <a:pt x="669" y="56"/>
                  <a:pt x="669" y="72"/>
                </a:cubicBezTo>
                <a:cubicBezTo>
                  <a:pt x="669" y="74"/>
                  <a:pt x="669" y="74"/>
                  <a:pt x="669" y="74"/>
                </a:cubicBezTo>
                <a:cubicBezTo>
                  <a:pt x="668" y="74"/>
                  <a:pt x="665" y="74"/>
                  <a:pt x="664" y="74"/>
                </a:cubicBezTo>
                <a:cubicBezTo>
                  <a:pt x="624" y="74"/>
                  <a:pt x="606" y="86"/>
                  <a:pt x="606" y="108"/>
                </a:cubicBezTo>
                <a:cubicBezTo>
                  <a:pt x="606" y="131"/>
                  <a:pt x="618" y="144"/>
                  <a:pt x="650" y="144"/>
                </a:cubicBezTo>
                <a:cubicBezTo>
                  <a:pt x="667" y="144"/>
                  <a:pt x="684" y="142"/>
                  <a:pt x="705" y="142"/>
                </a:cubicBezTo>
                <a:cubicBezTo>
                  <a:pt x="704" y="133"/>
                  <a:pt x="704" y="120"/>
                  <a:pt x="704" y="110"/>
                </a:cubicBezTo>
                <a:close/>
                <a:moveTo>
                  <a:pt x="658" y="122"/>
                </a:moveTo>
                <a:cubicBezTo>
                  <a:pt x="646" y="122"/>
                  <a:pt x="641" y="118"/>
                  <a:pt x="641" y="108"/>
                </a:cubicBezTo>
                <a:cubicBezTo>
                  <a:pt x="641" y="99"/>
                  <a:pt x="648" y="93"/>
                  <a:pt x="664" y="93"/>
                </a:cubicBezTo>
                <a:cubicBezTo>
                  <a:pt x="666" y="93"/>
                  <a:pt x="667" y="93"/>
                  <a:pt x="669" y="93"/>
                </a:cubicBezTo>
                <a:cubicBezTo>
                  <a:pt x="669" y="103"/>
                  <a:pt x="668" y="114"/>
                  <a:pt x="669" y="121"/>
                </a:cubicBezTo>
                <a:cubicBezTo>
                  <a:pt x="666" y="122"/>
                  <a:pt x="662" y="122"/>
                  <a:pt x="658" y="122"/>
                </a:cubicBezTo>
                <a:close/>
                <a:moveTo>
                  <a:pt x="356" y="121"/>
                </a:moveTo>
                <a:cubicBezTo>
                  <a:pt x="336" y="121"/>
                  <a:pt x="326" y="111"/>
                  <a:pt x="326" y="95"/>
                </a:cubicBezTo>
                <a:cubicBezTo>
                  <a:pt x="326" y="94"/>
                  <a:pt x="326" y="94"/>
                  <a:pt x="326" y="94"/>
                </a:cubicBezTo>
                <a:cubicBezTo>
                  <a:pt x="329" y="95"/>
                  <a:pt x="336" y="95"/>
                  <a:pt x="340" y="95"/>
                </a:cubicBezTo>
                <a:cubicBezTo>
                  <a:pt x="375" y="95"/>
                  <a:pt x="392" y="84"/>
                  <a:pt x="392" y="60"/>
                </a:cubicBezTo>
                <a:cubicBezTo>
                  <a:pt x="392" y="40"/>
                  <a:pt x="378" y="27"/>
                  <a:pt x="346" y="27"/>
                </a:cubicBezTo>
                <a:cubicBezTo>
                  <a:pt x="307" y="27"/>
                  <a:pt x="292" y="44"/>
                  <a:pt x="288" y="75"/>
                </a:cubicBezTo>
                <a:cubicBezTo>
                  <a:pt x="283" y="75"/>
                  <a:pt x="277" y="74"/>
                  <a:pt x="268" y="74"/>
                </a:cubicBezTo>
                <a:cubicBezTo>
                  <a:pt x="268" y="73"/>
                  <a:pt x="268" y="71"/>
                  <a:pt x="268" y="69"/>
                </a:cubicBezTo>
                <a:cubicBezTo>
                  <a:pt x="268" y="38"/>
                  <a:pt x="255" y="27"/>
                  <a:pt x="221" y="27"/>
                </a:cubicBezTo>
                <a:cubicBezTo>
                  <a:pt x="204" y="27"/>
                  <a:pt x="189" y="29"/>
                  <a:pt x="180" y="33"/>
                </a:cubicBezTo>
                <a:cubicBezTo>
                  <a:pt x="181" y="58"/>
                  <a:pt x="181" y="58"/>
                  <a:pt x="181" y="58"/>
                </a:cubicBezTo>
                <a:cubicBezTo>
                  <a:pt x="189" y="54"/>
                  <a:pt x="201" y="50"/>
                  <a:pt x="212" y="50"/>
                </a:cubicBezTo>
                <a:cubicBezTo>
                  <a:pt x="228" y="50"/>
                  <a:pt x="233" y="56"/>
                  <a:pt x="233" y="72"/>
                </a:cubicBezTo>
                <a:cubicBezTo>
                  <a:pt x="233" y="74"/>
                  <a:pt x="233" y="74"/>
                  <a:pt x="233" y="74"/>
                </a:cubicBezTo>
                <a:cubicBezTo>
                  <a:pt x="232" y="74"/>
                  <a:pt x="229" y="74"/>
                  <a:pt x="227" y="74"/>
                </a:cubicBezTo>
                <a:cubicBezTo>
                  <a:pt x="188" y="74"/>
                  <a:pt x="170" y="86"/>
                  <a:pt x="170" y="108"/>
                </a:cubicBezTo>
                <a:cubicBezTo>
                  <a:pt x="170" y="131"/>
                  <a:pt x="181" y="144"/>
                  <a:pt x="213" y="144"/>
                </a:cubicBezTo>
                <a:cubicBezTo>
                  <a:pt x="230" y="144"/>
                  <a:pt x="247" y="142"/>
                  <a:pt x="269" y="142"/>
                </a:cubicBezTo>
                <a:cubicBezTo>
                  <a:pt x="267" y="133"/>
                  <a:pt x="267" y="120"/>
                  <a:pt x="267" y="110"/>
                </a:cubicBezTo>
                <a:cubicBezTo>
                  <a:pt x="267" y="106"/>
                  <a:pt x="267" y="100"/>
                  <a:pt x="268" y="94"/>
                </a:cubicBezTo>
                <a:cubicBezTo>
                  <a:pt x="277" y="94"/>
                  <a:pt x="284" y="94"/>
                  <a:pt x="288" y="94"/>
                </a:cubicBezTo>
                <a:cubicBezTo>
                  <a:pt x="291" y="131"/>
                  <a:pt x="310" y="144"/>
                  <a:pt x="350" y="144"/>
                </a:cubicBezTo>
                <a:cubicBezTo>
                  <a:pt x="364" y="144"/>
                  <a:pt x="379" y="142"/>
                  <a:pt x="387" y="138"/>
                </a:cubicBezTo>
                <a:cubicBezTo>
                  <a:pt x="386" y="113"/>
                  <a:pt x="386" y="113"/>
                  <a:pt x="386" y="113"/>
                </a:cubicBezTo>
                <a:cubicBezTo>
                  <a:pt x="378" y="118"/>
                  <a:pt x="367" y="121"/>
                  <a:pt x="356" y="121"/>
                </a:cubicBezTo>
                <a:close/>
                <a:moveTo>
                  <a:pt x="222" y="122"/>
                </a:moveTo>
                <a:cubicBezTo>
                  <a:pt x="210" y="122"/>
                  <a:pt x="205" y="118"/>
                  <a:pt x="205" y="108"/>
                </a:cubicBezTo>
                <a:cubicBezTo>
                  <a:pt x="205" y="99"/>
                  <a:pt x="211" y="93"/>
                  <a:pt x="227" y="93"/>
                </a:cubicBezTo>
                <a:cubicBezTo>
                  <a:pt x="229" y="93"/>
                  <a:pt x="231" y="93"/>
                  <a:pt x="232" y="93"/>
                </a:cubicBezTo>
                <a:cubicBezTo>
                  <a:pt x="232" y="103"/>
                  <a:pt x="232" y="114"/>
                  <a:pt x="232" y="121"/>
                </a:cubicBezTo>
                <a:cubicBezTo>
                  <a:pt x="230" y="122"/>
                  <a:pt x="225" y="122"/>
                  <a:pt x="222" y="122"/>
                </a:cubicBezTo>
                <a:close/>
                <a:moveTo>
                  <a:pt x="325" y="75"/>
                </a:moveTo>
                <a:cubicBezTo>
                  <a:pt x="325" y="59"/>
                  <a:pt x="330" y="48"/>
                  <a:pt x="345" y="48"/>
                </a:cubicBezTo>
                <a:cubicBezTo>
                  <a:pt x="353" y="48"/>
                  <a:pt x="358" y="52"/>
                  <a:pt x="358" y="60"/>
                </a:cubicBezTo>
                <a:cubicBezTo>
                  <a:pt x="358" y="71"/>
                  <a:pt x="351" y="76"/>
                  <a:pt x="336" y="76"/>
                </a:cubicBezTo>
                <a:cubicBezTo>
                  <a:pt x="332" y="76"/>
                  <a:pt x="328" y="76"/>
                  <a:pt x="325" y="75"/>
                </a:cubicBezTo>
                <a:close/>
                <a:moveTo>
                  <a:pt x="592" y="90"/>
                </a:moveTo>
                <a:cubicBezTo>
                  <a:pt x="592" y="80"/>
                  <a:pt x="592" y="68"/>
                  <a:pt x="592" y="68"/>
                </a:cubicBezTo>
                <a:cubicBezTo>
                  <a:pt x="592" y="39"/>
                  <a:pt x="580" y="27"/>
                  <a:pt x="545" y="27"/>
                </a:cubicBezTo>
                <a:cubicBezTo>
                  <a:pt x="525" y="27"/>
                  <a:pt x="511" y="30"/>
                  <a:pt x="489" y="30"/>
                </a:cubicBezTo>
                <a:cubicBezTo>
                  <a:pt x="490" y="50"/>
                  <a:pt x="490" y="75"/>
                  <a:pt x="490" y="90"/>
                </a:cubicBezTo>
                <a:cubicBezTo>
                  <a:pt x="490" y="105"/>
                  <a:pt x="490" y="133"/>
                  <a:pt x="489" y="142"/>
                </a:cubicBezTo>
                <a:cubicBezTo>
                  <a:pt x="527" y="142"/>
                  <a:pt x="527" y="142"/>
                  <a:pt x="527" y="142"/>
                </a:cubicBezTo>
                <a:cubicBezTo>
                  <a:pt x="526" y="133"/>
                  <a:pt x="525" y="107"/>
                  <a:pt x="525" y="90"/>
                </a:cubicBezTo>
                <a:cubicBezTo>
                  <a:pt x="525" y="80"/>
                  <a:pt x="525" y="68"/>
                  <a:pt x="526" y="52"/>
                </a:cubicBezTo>
                <a:cubicBezTo>
                  <a:pt x="529" y="51"/>
                  <a:pt x="534" y="50"/>
                  <a:pt x="539" y="50"/>
                </a:cubicBezTo>
                <a:cubicBezTo>
                  <a:pt x="552" y="50"/>
                  <a:pt x="557" y="56"/>
                  <a:pt x="557" y="73"/>
                </a:cubicBezTo>
                <a:cubicBezTo>
                  <a:pt x="557" y="73"/>
                  <a:pt x="557" y="83"/>
                  <a:pt x="557" y="90"/>
                </a:cubicBezTo>
                <a:cubicBezTo>
                  <a:pt x="557" y="105"/>
                  <a:pt x="556" y="133"/>
                  <a:pt x="556" y="142"/>
                </a:cubicBezTo>
                <a:cubicBezTo>
                  <a:pt x="593" y="142"/>
                  <a:pt x="593" y="142"/>
                  <a:pt x="593" y="142"/>
                </a:cubicBezTo>
                <a:cubicBezTo>
                  <a:pt x="593" y="133"/>
                  <a:pt x="592" y="107"/>
                  <a:pt x="592" y="90"/>
                </a:cubicBezTo>
                <a:close/>
                <a:moveTo>
                  <a:pt x="473" y="117"/>
                </a:moveTo>
                <a:cubicBezTo>
                  <a:pt x="475" y="142"/>
                  <a:pt x="475" y="142"/>
                  <a:pt x="475" y="142"/>
                </a:cubicBezTo>
                <a:cubicBezTo>
                  <a:pt x="472" y="142"/>
                  <a:pt x="463" y="144"/>
                  <a:pt x="451" y="144"/>
                </a:cubicBezTo>
                <a:cubicBezTo>
                  <a:pt x="426" y="144"/>
                  <a:pt x="413" y="134"/>
                  <a:pt x="413" y="108"/>
                </a:cubicBezTo>
                <a:cubicBezTo>
                  <a:pt x="413" y="88"/>
                  <a:pt x="413" y="66"/>
                  <a:pt x="414" y="54"/>
                </a:cubicBezTo>
                <a:cubicBezTo>
                  <a:pt x="401" y="54"/>
                  <a:pt x="401" y="54"/>
                  <a:pt x="401" y="54"/>
                </a:cubicBezTo>
                <a:cubicBezTo>
                  <a:pt x="401" y="49"/>
                  <a:pt x="401" y="41"/>
                  <a:pt x="401" y="35"/>
                </a:cubicBezTo>
                <a:cubicBezTo>
                  <a:pt x="420" y="32"/>
                  <a:pt x="426" y="21"/>
                  <a:pt x="429" y="0"/>
                </a:cubicBezTo>
                <a:cubicBezTo>
                  <a:pt x="450" y="0"/>
                  <a:pt x="450" y="0"/>
                  <a:pt x="450" y="0"/>
                </a:cubicBezTo>
                <a:cubicBezTo>
                  <a:pt x="449" y="9"/>
                  <a:pt x="449" y="22"/>
                  <a:pt x="449" y="30"/>
                </a:cubicBezTo>
                <a:cubicBezTo>
                  <a:pt x="471" y="30"/>
                  <a:pt x="471" y="30"/>
                  <a:pt x="471" y="30"/>
                </a:cubicBezTo>
                <a:cubicBezTo>
                  <a:pt x="471" y="54"/>
                  <a:pt x="471" y="54"/>
                  <a:pt x="471" y="54"/>
                </a:cubicBezTo>
                <a:cubicBezTo>
                  <a:pt x="448" y="54"/>
                  <a:pt x="448" y="54"/>
                  <a:pt x="448" y="54"/>
                </a:cubicBezTo>
                <a:cubicBezTo>
                  <a:pt x="448" y="98"/>
                  <a:pt x="448" y="98"/>
                  <a:pt x="448" y="98"/>
                </a:cubicBezTo>
                <a:cubicBezTo>
                  <a:pt x="448" y="115"/>
                  <a:pt x="452" y="119"/>
                  <a:pt x="463" y="119"/>
                </a:cubicBezTo>
                <a:cubicBezTo>
                  <a:pt x="467" y="119"/>
                  <a:pt x="471" y="118"/>
                  <a:pt x="473" y="117"/>
                </a:cubicBezTo>
                <a:close/>
                <a:moveTo>
                  <a:pt x="45" y="16"/>
                </a:moveTo>
                <a:cubicBezTo>
                  <a:pt x="50" y="16"/>
                  <a:pt x="54" y="18"/>
                  <a:pt x="58" y="22"/>
                </a:cubicBezTo>
                <a:cubicBezTo>
                  <a:pt x="79" y="43"/>
                  <a:pt x="79" y="43"/>
                  <a:pt x="79" y="43"/>
                </a:cubicBezTo>
                <a:cubicBezTo>
                  <a:pt x="100" y="22"/>
                  <a:pt x="100" y="22"/>
                  <a:pt x="100" y="22"/>
                </a:cubicBezTo>
                <a:cubicBezTo>
                  <a:pt x="103" y="18"/>
                  <a:pt x="108" y="16"/>
                  <a:pt x="112" y="16"/>
                </a:cubicBezTo>
                <a:cubicBezTo>
                  <a:pt x="117" y="16"/>
                  <a:pt x="122" y="18"/>
                  <a:pt x="125" y="22"/>
                </a:cubicBezTo>
                <a:cubicBezTo>
                  <a:pt x="151" y="47"/>
                  <a:pt x="151" y="47"/>
                  <a:pt x="151" y="47"/>
                </a:cubicBezTo>
                <a:cubicBezTo>
                  <a:pt x="158" y="54"/>
                  <a:pt x="158" y="65"/>
                  <a:pt x="151" y="73"/>
                </a:cubicBezTo>
                <a:cubicBezTo>
                  <a:pt x="79" y="144"/>
                  <a:pt x="79" y="144"/>
                  <a:pt x="79" y="144"/>
                </a:cubicBezTo>
                <a:cubicBezTo>
                  <a:pt x="7" y="73"/>
                  <a:pt x="7" y="73"/>
                  <a:pt x="7" y="73"/>
                </a:cubicBezTo>
                <a:cubicBezTo>
                  <a:pt x="0" y="65"/>
                  <a:pt x="0" y="54"/>
                  <a:pt x="7" y="47"/>
                </a:cubicBezTo>
                <a:cubicBezTo>
                  <a:pt x="32" y="22"/>
                  <a:pt x="32" y="22"/>
                  <a:pt x="32" y="22"/>
                </a:cubicBezTo>
                <a:cubicBezTo>
                  <a:pt x="36" y="18"/>
                  <a:pt x="41" y="16"/>
                  <a:pt x="45" y="16"/>
                </a:cubicBezTo>
                <a:moveTo>
                  <a:pt x="711" y="27"/>
                </a:moveTo>
                <a:cubicBezTo>
                  <a:pt x="730" y="27"/>
                  <a:pt x="730" y="27"/>
                  <a:pt x="730" y="27"/>
                </a:cubicBezTo>
                <a:cubicBezTo>
                  <a:pt x="730" y="31"/>
                  <a:pt x="730" y="31"/>
                  <a:pt x="730" y="31"/>
                </a:cubicBezTo>
                <a:cubicBezTo>
                  <a:pt x="723" y="31"/>
                  <a:pt x="723" y="31"/>
                  <a:pt x="723" y="31"/>
                </a:cubicBezTo>
                <a:cubicBezTo>
                  <a:pt x="723" y="51"/>
                  <a:pt x="723" y="51"/>
                  <a:pt x="723" y="51"/>
                </a:cubicBezTo>
                <a:cubicBezTo>
                  <a:pt x="718" y="51"/>
                  <a:pt x="718" y="51"/>
                  <a:pt x="718" y="51"/>
                </a:cubicBezTo>
                <a:cubicBezTo>
                  <a:pt x="718" y="31"/>
                  <a:pt x="718" y="31"/>
                  <a:pt x="718" y="31"/>
                </a:cubicBezTo>
                <a:cubicBezTo>
                  <a:pt x="711" y="31"/>
                  <a:pt x="711" y="31"/>
                  <a:pt x="711" y="31"/>
                </a:cubicBezTo>
                <a:lnTo>
                  <a:pt x="711" y="27"/>
                </a:lnTo>
                <a:close/>
                <a:moveTo>
                  <a:pt x="735" y="27"/>
                </a:moveTo>
                <a:cubicBezTo>
                  <a:pt x="741" y="27"/>
                  <a:pt x="741" y="27"/>
                  <a:pt x="741" y="27"/>
                </a:cubicBezTo>
                <a:cubicBezTo>
                  <a:pt x="744" y="37"/>
                  <a:pt x="744" y="37"/>
                  <a:pt x="744" y="37"/>
                </a:cubicBezTo>
                <a:cubicBezTo>
                  <a:pt x="745" y="40"/>
                  <a:pt x="747" y="46"/>
                  <a:pt x="747" y="46"/>
                </a:cubicBezTo>
                <a:cubicBezTo>
                  <a:pt x="747" y="46"/>
                  <a:pt x="747" y="46"/>
                  <a:pt x="747" y="46"/>
                </a:cubicBezTo>
                <a:cubicBezTo>
                  <a:pt x="747" y="46"/>
                  <a:pt x="748" y="40"/>
                  <a:pt x="749" y="37"/>
                </a:cubicBezTo>
                <a:cubicBezTo>
                  <a:pt x="752" y="27"/>
                  <a:pt x="752" y="27"/>
                  <a:pt x="752" y="27"/>
                </a:cubicBezTo>
                <a:cubicBezTo>
                  <a:pt x="759" y="27"/>
                  <a:pt x="759" y="27"/>
                  <a:pt x="759" y="27"/>
                </a:cubicBezTo>
                <a:cubicBezTo>
                  <a:pt x="759" y="51"/>
                  <a:pt x="759" y="51"/>
                  <a:pt x="759" y="51"/>
                </a:cubicBezTo>
                <a:cubicBezTo>
                  <a:pt x="755" y="51"/>
                  <a:pt x="755" y="51"/>
                  <a:pt x="755" y="51"/>
                </a:cubicBezTo>
                <a:cubicBezTo>
                  <a:pt x="755" y="42"/>
                  <a:pt x="755" y="42"/>
                  <a:pt x="755" y="42"/>
                </a:cubicBezTo>
                <a:cubicBezTo>
                  <a:pt x="755" y="38"/>
                  <a:pt x="755" y="31"/>
                  <a:pt x="755" y="31"/>
                </a:cubicBezTo>
                <a:cubicBezTo>
                  <a:pt x="755" y="31"/>
                  <a:pt x="755" y="31"/>
                  <a:pt x="755" y="31"/>
                </a:cubicBezTo>
                <a:cubicBezTo>
                  <a:pt x="755" y="31"/>
                  <a:pt x="753" y="37"/>
                  <a:pt x="752" y="41"/>
                </a:cubicBezTo>
                <a:cubicBezTo>
                  <a:pt x="749" y="51"/>
                  <a:pt x="749" y="51"/>
                  <a:pt x="749" y="51"/>
                </a:cubicBezTo>
                <a:cubicBezTo>
                  <a:pt x="745" y="51"/>
                  <a:pt x="745" y="51"/>
                  <a:pt x="745" y="51"/>
                </a:cubicBezTo>
                <a:cubicBezTo>
                  <a:pt x="742" y="41"/>
                  <a:pt x="742" y="41"/>
                  <a:pt x="742" y="41"/>
                </a:cubicBezTo>
                <a:cubicBezTo>
                  <a:pt x="740" y="37"/>
                  <a:pt x="739" y="31"/>
                  <a:pt x="739" y="31"/>
                </a:cubicBezTo>
                <a:cubicBezTo>
                  <a:pt x="739" y="31"/>
                  <a:pt x="739" y="31"/>
                  <a:pt x="739" y="31"/>
                </a:cubicBezTo>
                <a:cubicBezTo>
                  <a:pt x="739" y="31"/>
                  <a:pt x="739" y="38"/>
                  <a:pt x="739" y="42"/>
                </a:cubicBezTo>
                <a:cubicBezTo>
                  <a:pt x="739" y="51"/>
                  <a:pt x="739" y="51"/>
                  <a:pt x="739" y="51"/>
                </a:cubicBezTo>
                <a:cubicBezTo>
                  <a:pt x="735" y="51"/>
                  <a:pt x="735" y="51"/>
                  <a:pt x="735" y="51"/>
                </a:cubicBezTo>
                <a:lnTo>
                  <a:pt x="735" y="27"/>
                </a:lnTo>
                <a:close/>
              </a:path>
            </a:pathLst>
          </a:custGeom>
          <a:solidFill>
            <a:srgbClr val="7D3F98"/>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18417406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697" r:id="rId37"/>
    <p:sldLayoutId id="2147483698" r:id="rId38"/>
    <p:sldLayoutId id="2147483699" r:id="rId39"/>
    <p:sldLayoutId id="2147483700" r:id="rId40"/>
    <p:sldLayoutId id="2147483701" r:id="rId41"/>
    <p:sldLayoutId id="2147483702" r:id="rId42"/>
    <p:sldLayoutId id="2147483703" r:id="rId43"/>
    <p:sldLayoutId id="2147483704" r:id="rId44"/>
    <p:sldLayoutId id="2147483705" r:id="rId45"/>
    <p:sldLayoutId id="2147483706" r:id="rId46"/>
    <p:sldLayoutId id="2147483707" r:id="rId47"/>
    <p:sldLayoutId id="2147483708" r:id="rId48"/>
    <p:sldLayoutId id="2147483709" r:id="rId49"/>
    <p:sldLayoutId id="2147483710" r:id="rId50"/>
    <p:sldLayoutId id="2147483711" r:id="rId51"/>
    <p:sldLayoutId id="2147483712" r:id="rId52"/>
    <p:sldLayoutId id="2147483713" r:id="rId53"/>
    <p:sldLayoutId id="2147483714" r:id="rId54"/>
  </p:sldLayoutIdLst>
  <p:transition/>
  <p:hf hdr="0" ftr="0"/>
  <p:txStyles>
    <p:titleStyle>
      <a:lvl1pPr algn="l" defTabSz="457200" rtl="0" eaLnBrk="1" latinLnBrk="0" hangingPunct="1">
        <a:lnSpc>
          <a:spcPct val="90000"/>
        </a:lnSpc>
        <a:spcBef>
          <a:spcPct val="0"/>
        </a:spcBef>
        <a:buNone/>
        <a:defRPr sz="2600" b="1" kern="1200">
          <a:solidFill>
            <a:schemeClr val="tx2"/>
          </a:solidFill>
          <a:latin typeface="+mj-lt"/>
          <a:ea typeface="+mj-ea"/>
          <a:cs typeface="+mj-cs"/>
        </a:defRPr>
      </a:lvl1pPr>
    </p:titleStyle>
    <p:bodyStyle>
      <a:lvl1pPr marL="0" indent="0" algn="l" defTabSz="457200" rtl="0" eaLnBrk="1" latinLnBrk="0" hangingPunct="1">
        <a:spcBef>
          <a:spcPts val="1800"/>
        </a:spcBef>
        <a:buClrTx/>
        <a:buFont typeface="Arial"/>
        <a:buNone/>
        <a:defRPr sz="1400" b="0" kern="1200">
          <a:solidFill>
            <a:schemeClr val="tx2"/>
          </a:solidFill>
          <a:latin typeface="+mn-lt"/>
          <a:ea typeface="+mn-ea"/>
          <a:cs typeface="+mn-cs"/>
        </a:defRPr>
      </a:lvl1pPr>
      <a:lvl2pPr marL="171450" indent="-171450" algn="l" defTabSz="457200" rtl="0" eaLnBrk="1" latinLnBrk="0" hangingPunct="1">
        <a:spcBef>
          <a:spcPts val="1200"/>
        </a:spcBef>
        <a:buClrTx/>
        <a:buFont typeface="Arial"/>
        <a:buChar char="•"/>
        <a:defRPr sz="1400" kern="1200">
          <a:solidFill>
            <a:schemeClr val="tx2"/>
          </a:solidFill>
          <a:latin typeface="+mn-lt"/>
          <a:ea typeface="+mn-ea"/>
          <a:cs typeface="+mn-cs"/>
        </a:defRPr>
      </a:lvl2pPr>
      <a:lvl3pPr marL="342900" indent="-171450" algn="l" defTabSz="457200" rtl="0" eaLnBrk="1" latinLnBrk="0" hangingPunct="1">
        <a:spcBef>
          <a:spcPts val="600"/>
        </a:spcBef>
        <a:buClrTx/>
        <a:buFont typeface="Lucida Grande"/>
        <a:buChar char="–"/>
        <a:defRPr sz="1400" kern="1200" baseline="0">
          <a:solidFill>
            <a:schemeClr val="tx2"/>
          </a:solidFill>
          <a:latin typeface="+mn-lt"/>
          <a:ea typeface="+mn-ea"/>
          <a:cs typeface="+mn-cs"/>
        </a:defRPr>
      </a:lvl3pPr>
      <a:lvl4pPr marL="514350" indent="-171450" algn="l" defTabSz="457200" rtl="0" eaLnBrk="1" latinLnBrk="0" hangingPunct="1">
        <a:spcBef>
          <a:spcPts val="600"/>
        </a:spcBef>
        <a:buClrTx/>
        <a:buFont typeface="Arial"/>
        <a:buChar char="•"/>
        <a:defRPr sz="1400" kern="1200">
          <a:solidFill>
            <a:schemeClr val="tx2"/>
          </a:solidFill>
          <a:latin typeface="+mn-lt"/>
          <a:ea typeface="+mn-ea"/>
          <a:cs typeface="+mn-cs"/>
        </a:defRPr>
      </a:lvl4pPr>
      <a:lvl5pPr marL="685800" indent="-171450" algn="l" defTabSz="457200" rtl="0" eaLnBrk="1" latinLnBrk="0" hangingPunct="1">
        <a:spcBef>
          <a:spcPts val="600"/>
        </a:spcBef>
        <a:buClrTx/>
        <a:buFont typeface="Arial" panose="020B0604020202020204" pitchFamily="34" charset="0"/>
        <a:buChar char="–"/>
        <a:defRPr sz="1400" kern="1200" baseline="0">
          <a:solidFill>
            <a:schemeClr val="tx2"/>
          </a:solidFill>
          <a:latin typeface="+mn-lt"/>
          <a:ea typeface="+mn-ea"/>
          <a:cs typeface="+mn-cs"/>
        </a:defRPr>
      </a:lvl5pPr>
      <a:lvl6pPr marL="857250" indent="-171450" algn="l" defTabSz="457200" rtl="0" eaLnBrk="1" latinLnBrk="0" hangingPunct="1">
        <a:spcBef>
          <a:spcPts val="600"/>
        </a:spcBef>
        <a:buClrTx/>
        <a:buFont typeface="Arial" panose="020B0604020202020204" pitchFamily="34" charset="0"/>
        <a:buChar char="•"/>
        <a:defRPr sz="1400" kern="1200">
          <a:solidFill>
            <a:schemeClr val="tx2"/>
          </a:solidFill>
          <a:latin typeface="+mn-lt"/>
          <a:ea typeface="+mn-ea"/>
          <a:cs typeface="+mn-cs"/>
        </a:defRPr>
      </a:lvl6pPr>
      <a:lvl7pPr marL="1028700" indent="-165100" algn="l" defTabSz="457200" rtl="0" eaLnBrk="1" latinLnBrk="0" hangingPunct="1">
        <a:spcBef>
          <a:spcPts val="600"/>
        </a:spcBef>
        <a:buClrTx/>
        <a:buFont typeface="Arial" panose="020B0604020202020204" pitchFamily="34" charset="0"/>
        <a:buChar char="–"/>
        <a:defRPr sz="1400" kern="1200">
          <a:solidFill>
            <a:schemeClr val="tx2"/>
          </a:solidFill>
          <a:latin typeface="+mn-lt"/>
          <a:ea typeface="+mn-ea"/>
          <a:cs typeface="+mn-cs"/>
        </a:defRPr>
      </a:lvl7pPr>
      <a:lvl8pPr marL="1206500" indent="-177800" algn="l" defTabSz="457200" rtl="0" eaLnBrk="1" latinLnBrk="0" hangingPunct="1">
        <a:spcBef>
          <a:spcPts val="600"/>
        </a:spcBef>
        <a:buClrTx/>
        <a:buFont typeface="Arial"/>
        <a:buChar char="•"/>
        <a:defRPr sz="1400" kern="1200">
          <a:solidFill>
            <a:schemeClr val="tx2"/>
          </a:solidFill>
          <a:latin typeface="+mn-lt"/>
          <a:ea typeface="+mn-ea"/>
          <a:cs typeface="+mn-cs"/>
        </a:defRPr>
      </a:lvl8pPr>
      <a:lvl9pPr marL="1371600" indent="-165100" algn="l" defTabSz="457200" rtl="0" eaLnBrk="1" latinLnBrk="0" hangingPunct="1">
        <a:spcBef>
          <a:spcPts val="600"/>
        </a:spcBef>
        <a:buClrTx/>
        <a:buFont typeface="Arial" panose="020B0604020202020204" pitchFamily="34" charset="0"/>
        <a:buChar char="–"/>
        <a:defRPr sz="14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60">
          <p15:clr>
            <a:srgbClr val="F26B43"/>
          </p15:clr>
        </p15:guide>
        <p15:guide id="2" pos="362">
          <p15:clr>
            <a:srgbClr val="F26B43"/>
          </p15:clr>
        </p15:guide>
        <p15:guide id="3" pos="7319">
          <p15:clr>
            <a:srgbClr val="F26B43"/>
          </p15:clr>
        </p15:guide>
        <p15:guide id="4" orient="horz" pos="1112">
          <p15:clr>
            <a:srgbClr val="F26B43"/>
          </p15:clr>
        </p15:guide>
        <p15:guide id="5" orient="horz" pos="3624">
          <p15:clr>
            <a:srgbClr val="F26B43"/>
          </p15:clr>
        </p15:guide>
        <p15:guide id="6" orient="horz" pos="4116">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checkpoint.url-protection.com/v1/url?o=http%3A//www.cvs.com/MentalHealth&amp;g=OGIyNzgwODRhOGE3MWJhNQ==&amp;h=ZWU2NmEyODExZjA3M2NhZWExYjViODA2N2FiNzFiZjZiNTMxOTc4Mjg1MjdiZTQzNWFmYjliYjEzYTljYWFkMg==&amp;p=YzJ1OmFsZGluZWlzZDpjOmc6MGM3ZjNmMGE5OGZlOTQ3NTA0YzJkNzc3YzE0NzQ3ZTA6djE6cDpU"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A8EA18E4-74E0-9351-94EC-4DD0715CB6D8}"/>
              </a:ext>
            </a:extLst>
          </p:cNvPr>
          <p:cNvGraphicFramePr>
            <a:graphicFrameLocks noGrp="1"/>
          </p:cNvGraphicFramePr>
          <p:nvPr>
            <p:extLst>
              <p:ext uri="{D42A27DB-BD31-4B8C-83A1-F6EECF244321}">
                <p14:modId xmlns:p14="http://schemas.microsoft.com/office/powerpoint/2010/main" val="1691831882"/>
              </p:ext>
            </p:extLst>
          </p:nvPr>
        </p:nvGraphicFramePr>
        <p:xfrm>
          <a:off x="671384" y="789451"/>
          <a:ext cx="10427251" cy="5921245"/>
        </p:xfrm>
        <a:graphic>
          <a:graphicData uri="http://schemas.openxmlformats.org/drawingml/2006/table">
            <a:tbl>
              <a:tblPr firstRow="1" bandRow="1">
                <a:tableStyleId>{2D5ABB26-0587-4C30-8999-92F81FD0307C}</a:tableStyleId>
              </a:tblPr>
              <a:tblGrid>
                <a:gridCol w="1690906">
                  <a:extLst>
                    <a:ext uri="{9D8B030D-6E8A-4147-A177-3AD203B41FA5}">
                      <a16:colId xmlns:a16="http://schemas.microsoft.com/office/drawing/2014/main" val="989362029"/>
                    </a:ext>
                  </a:extLst>
                </a:gridCol>
                <a:gridCol w="8736345">
                  <a:extLst>
                    <a:ext uri="{9D8B030D-6E8A-4147-A177-3AD203B41FA5}">
                      <a16:colId xmlns:a16="http://schemas.microsoft.com/office/drawing/2014/main" val="1728509087"/>
                    </a:ext>
                  </a:extLst>
                </a:gridCol>
              </a:tblGrid>
              <a:tr h="231566">
                <a:tc>
                  <a:txBody>
                    <a:bodyPr/>
                    <a:lstStyle/>
                    <a:p>
                      <a:r>
                        <a:rPr lang="en-US" sz="1000" b="1">
                          <a:latin typeface="CVS Health Sans"/>
                        </a:rPr>
                        <a:t>Available Programs</a:t>
                      </a:r>
                    </a:p>
                  </a:txBody>
                  <a:tcPr marL="91416" marR="91416" marT="45708" marB="45708">
                    <a:lnL>
                      <a:noFill/>
                    </a:lnL>
                    <a:lnR>
                      <a:noFill/>
                    </a:lnR>
                    <a:lnT>
                      <a:noFill/>
                    </a:lnT>
                    <a:lnB w="12700" cap="flat" cmpd="sng" algn="ctr">
                      <a:solidFill>
                        <a:srgbClr val="7D3F98"/>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000" b="1">
                          <a:solidFill>
                            <a:schemeClr val="tx1"/>
                          </a:solidFill>
                          <a:latin typeface="CVS Health Sans"/>
                        </a:rPr>
                        <a:t>Description</a:t>
                      </a:r>
                    </a:p>
                  </a:txBody>
                  <a:tcPr marL="91416" marR="91416" marT="45708" marB="45708" anchor="b">
                    <a:lnL>
                      <a:noFill/>
                    </a:lnL>
                    <a:lnR>
                      <a:noFill/>
                    </a:lnR>
                    <a:lnT>
                      <a:noFill/>
                    </a:lnT>
                    <a:lnB w="12700" cap="flat" cmpd="sng" algn="ctr">
                      <a:solidFill>
                        <a:srgbClr val="7D3F98"/>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75726952"/>
                  </a:ext>
                </a:extLst>
              </a:tr>
              <a:tr h="376310">
                <a:tc>
                  <a:txBody>
                    <a:bodyPr/>
                    <a:lstStyle/>
                    <a:p>
                      <a:r>
                        <a:rPr lang="en-US" sz="1000" b="1" err="1">
                          <a:solidFill>
                            <a:srgbClr val="7030A0"/>
                          </a:solidFill>
                          <a:latin typeface="CVS Health Sans"/>
                        </a:rPr>
                        <a:t>AbleTo</a:t>
                      </a:r>
                      <a:endParaRPr lang="en-US" sz="1000" b="1">
                        <a:solidFill>
                          <a:srgbClr val="7030A0"/>
                        </a:solidFill>
                        <a:latin typeface="CVS Health Sans"/>
                      </a:endParaRPr>
                    </a:p>
                  </a:txBody>
                  <a:tcPr marL="91416" marR="91416" marT="45708" marB="45708">
                    <a:lnL>
                      <a:noFill/>
                    </a:lnL>
                    <a:lnR>
                      <a:noFill/>
                    </a:lnR>
                    <a:lnT w="12700" cap="flat" cmpd="sng" algn="ctr">
                      <a:solidFill>
                        <a:srgbClr val="7D3F98"/>
                      </a:solidFill>
                      <a:prstDash val="solid"/>
                      <a:round/>
                      <a:headEnd type="none" w="med" len="med"/>
                      <a:tailEnd type="none" w="med" len="med"/>
                    </a:lnT>
                    <a:lnB w="12700" cap="flat" cmpd="sng" algn="ctr">
                      <a:solidFill>
                        <a:srgbClr val="C0C0C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000">
                          <a:solidFill>
                            <a:schemeClr val="tx1"/>
                          </a:solidFill>
                          <a:latin typeface="CVS Health Sans"/>
                        </a:rPr>
                        <a:t>Outpatient, evidence-based treatment model for physical and behavioral health conditions</a:t>
                      </a:r>
                    </a:p>
                    <a:p>
                      <a:pPr marL="0" marR="0" lvl="0" indent="0" algn="l" defTabSz="914400" rtl="0" eaLnBrk="1" fontAlgn="auto" latinLnBrk="0" hangingPunct="1">
                        <a:lnSpc>
                          <a:spcPct val="100000"/>
                        </a:lnSpc>
                        <a:spcBef>
                          <a:spcPct val="0"/>
                        </a:spcBef>
                        <a:spcAft>
                          <a:spcPct val="0"/>
                        </a:spcAft>
                        <a:buClrTx/>
                        <a:buSzTx/>
                        <a:buFontTx/>
                        <a:buNone/>
                        <a:defRPr/>
                      </a:pPr>
                      <a:r>
                        <a:rPr lang="en-US" sz="1000">
                          <a:solidFill>
                            <a:schemeClr val="tx1"/>
                          </a:solidFill>
                          <a:latin typeface="CVS Health Sans"/>
                        </a:rPr>
                        <a:t>8-week program with weekly (phone or web-based) interactions with licensed therapist and coach. </a:t>
                      </a:r>
                      <a:r>
                        <a:rPr lang="en-US" sz="1000" b="1" i="1">
                          <a:solidFill>
                            <a:schemeClr val="tx1"/>
                          </a:solidFill>
                          <a:latin typeface="CVS Health Sans"/>
                        </a:rPr>
                        <a:t>Member Cost Share Waived / HDHP deductible applies until met.*</a:t>
                      </a:r>
                    </a:p>
                  </a:txBody>
                  <a:tcPr marL="91416" marR="91416" marT="45708" marB="45708">
                    <a:lnL>
                      <a:noFill/>
                    </a:lnL>
                    <a:lnR>
                      <a:noFill/>
                    </a:lnR>
                    <a:lnT w="12700" cap="flat" cmpd="sng" algn="ctr">
                      <a:solidFill>
                        <a:srgbClr val="7D3F98"/>
                      </a:solidFill>
                      <a:prstDash val="solid"/>
                      <a:round/>
                      <a:headEnd type="none" w="med" len="med"/>
                      <a:tailEnd type="none" w="med" len="med"/>
                    </a:lnT>
                    <a:lnB w="12700" cap="flat" cmpd="sng" algn="ctr">
                      <a:solidFill>
                        <a:srgbClr val="C0C0C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53017848"/>
                  </a:ext>
                </a:extLst>
              </a:tr>
              <a:tr h="521053">
                <a:tc>
                  <a:txBody>
                    <a:bodyPr/>
                    <a:lstStyle/>
                    <a:p>
                      <a:r>
                        <a:rPr lang="en-US" sz="1000" b="1">
                          <a:solidFill>
                            <a:srgbClr val="7030A0"/>
                          </a:solidFill>
                          <a:latin typeface="CVS Health Sans"/>
                        </a:rPr>
                        <a:t>Aetna 360 </a:t>
                      </a:r>
                      <a:endParaRPr lang="en-US" sz="1000" b="1">
                        <a:solidFill>
                          <a:srgbClr val="7030A0"/>
                        </a:solidFill>
                        <a:latin typeface="CVS Health Sans" panose="020B0504020202020204" pitchFamily="34" charset="0"/>
                      </a:endParaRPr>
                    </a:p>
                  </a:txBody>
                  <a:tcPr marL="91416" marR="91416" marT="45708" marB="45708">
                    <a:lnL>
                      <a:noFill/>
                    </a:lnL>
                    <a:lnR>
                      <a:noFill/>
                    </a:lnR>
                    <a:lnT w="12700" cap="flat" cmpd="sng" algn="ctr">
                      <a:solidFill>
                        <a:srgbClr val="C0C0C0"/>
                      </a:solidFill>
                      <a:prstDash val="solid"/>
                      <a:round/>
                      <a:headEnd type="none" w="med" len="med"/>
                      <a:tailEnd type="none" w="med" len="med"/>
                    </a:lnT>
                    <a:lnB w="12700" cap="flat" cmpd="sng" algn="ctr">
                      <a:solidFill>
                        <a:srgbClr val="C0C0C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000">
                          <a:latin typeface="CVS Health Sans"/>
                          <a:cs typeface="Arial"/>
                        </a:rPr>
                        <a:t>An inpatient advocacy model where collaboration with providers means a better experience for the member; Aetna Member Care Advocate single point of contact improves engagement with member, families, and provider.  This program is included in the Core BH programs.  </a:t>
                      </a:r>
                      <a:r>
                        <a:rPr lang="en-US" sz="1000" b="1" i="1">
                          <a:latin typeface="CVS Health Sans"/>
                          <a:cs typeface="Arial"/>
                        </a:rPr>
                        <a:t>No additional member cost share. </a:t>
                      </a:r>
                    </a:p>
                  </a:txBody>
                  <a:tcPr marL="91416" marR="91416" marT="45708" marB="45708">
                    <a:lnL>
                      <a:noFill/>
                    </a:lnL>
                    <a:lnR>
                      <a:noFill/>
                    </a:lnR>
                    <a:lnT w="12700" cap="flat" cmpd="sng" algn="ctr">
                      <a:solidFill>
                        <a:srgbClr val="C0C0C0"/>
                      </a:solidFill>
                      <a:prstDash val="solid"/>
                      <a:round/>
                      <a:headEnd type="none" w="med" len="med"/>
                      <a:tailEnd type="none" w="med" len="med"/>
                    </a:lnT>
                    <a:lnB w="12700" cap="flat" cmpd="sng" algn="ctr">
                      <a:solidFill>
                        <a:srgbClr val="C0C0C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562673561"/>
                  </a:ext>
                </a:extLst>
              </a:tr>
              <a:tr h="376310">
                <a:tc>
                  <a:txBody>
                    <a:bodyPr/>
                    <a:lstStyle/>
                    <a:p>
                      <a:r>
                        <a:rPr lang="en-US" sz="1000" b="1">
                          <a:solidFill>
                            <a:srgbClr val="7030A0"/>
                          </a:solidFill>
                          <a:latin typeface="CVS Health Sans"/>
                        </a:rPr>
                        <a:t>Autism Management and Support</a:t>
                      </a:r>
                    </a:p>
                  </a:txBody>
                  <a:tcPr marL="91416" marR="91416" marT="45708" marB="45708">
                    <a:lnL>
                      <a:noFill/>
                    </a:lnL>
                    <a:lnR>
                      <a:noFill/>
                    </a:lnR>
                    <a:lnT w="12700" cap="flat" cmpd="sng" algn="ctr">
                      <a:solidFill>
                        <a:srgbClr val="C0C0C0"/>
                      </a:solidFill>
                      <a:prstDash val="solid"/>
                      <a:round/>
                      <a:headEnd type="none" w="med" len="med"/>
                      <a:tailEnd type="none" w="med" len="med"/>
                    </a:lnT>
                    <a:lnB w="12700" cap="flat" cmpd="sng" algn="ctr">
                      <a:solidFill>
                        <a:srgbClr val="C0C0C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000" b="0">
                          <a:solidFill>
                            <a:schemeClr val="tx1"/>
                          </a:solidFill>
                          <a:latin typeface="CVS Health Sans"/>
                        </a:rPr>
                        <a:t>One clinician provides support to the member and family with ABA treatment and oversight, Parent Advocacy and resource coordination. </a:t>
                      </a:r>
                      <a:r>
                        <a:rPr kumimoji="0" lang="en-US" sz="1000" b="1" i="1" u="none" strike="noStrike" kern="1200" cap="none" spc="0" normalizeH="0" baseline="0" noProof="0">
                          <a:ln>
                            <a:noFill/>
                          </a:ln>
                          <a:solidFill>
                            <a:prstClr val="black"/>
                          </a:solidFill>
                          <a:effectLst/>
                          <a:uLnTx/>
                          <a:uFillTx/>
                          <a:latin typeface="CVS Health Sans"/>
                          <a:ea typeface="+mn-ea"/>
                          <a:cs typeface="Arial"/>
                        </a:rPr>
                        <a:t>No additional member cost share. </a:t>
                      </a:r>
                      <a:endParaRPr lang="en-US" sz="1000" b="1" i="1">
                        <a:solidFill>
                          <a:srgbClr val="FF0000"/>
                        </a:solidFill>
                        <a:latin typeface="CVS Health Sans"/>
                      </a:endParaRPr>
                    </a:p>
                  </a:txBody>
                  <a:tcPr marL="91416" marR="91416" marT="45708" marB="45708">
                    <a:lnL>
                      <a:noFill/>
                    </a:lnL>
                    <a:lnR>
                      <a:noFill/>
                    </a:lnR>
                    <a:lnT w="12700" cap="flat" cmpd="sng" algn="ctr">
                      <a:solidFill>
                        <a:srgbClr val="C0C0C0"/>
                      </a:solidFill>
                      <a:prstDash val="solid"/>
                      <a:round/>
                      <a:headEnd type="none" w="med" len="med"/>
                      <a:tailEnd type="none" w="med" len="med"/>
                    </a:lnT>
                    <a:lnB w="12700" cap="flat" cmpd="sng" algn="ctr">
                      <a:solidFill>
                        <a:srgbClr val="C0C0C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31067193"/>
                  </a:ext>
                </a:extLst>
              </a:tr>
              <a:tr h="521053">
                <a:tc>
                  <a:txBody>
                    <a:bodyPr/>
                    <a:lstStyle/>
                    <a:p>
                      <a:r>
                        <a:rPr lang="en-US" sz="1000" b="1">
                          <a:solidFill>
                            <a:srgbClr val="7030A0"/>
                          </a:solidFill>
                          <a:latin typeface="CVS Health Sans"/>
                        </a:rPr>
                        <a:t>Behavioral Health Condition Management</a:t>
                      </a:r>
                    </a:p>
                  </a:txBody>
                  <a:tcPr marL="91416" marR="91416" marT="45708" marB="45708">
                    <a:lnL>
                      <a:noFill/>
                    </a:lnL>
                    <a:lnR>
                      <a:noFill/>
                    </a:lnR>
                    <a:lnT w="12700" cap="flat" cmpd="sng" algn="ctr">
                      <a:solidFill>
                        <a:srgbClr val="C0C0C0"/>
                      </a:solidFill>
                      <a:prstDash val="solid"/>
                      <a:round/>
                      <a:headEnd type="none" w="med" len="med"/>
                      <a:tailEnd type="none" w="med" len="med"/>
                    </a:lnT>
                    <a:lnB w="12700" cap="flat" cmpd="sng" algn="ctr">
                      <a:solidFill>
                        <a:srgbClr val="C0C0C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000">
                          <a:solidFill>
                            <a:srgbClr val="3F3F3F"/>
                          </a:solidFill>
                          <a:latin typeface="CVS Health Sans"/>
                        </a:rPr>
                        <a:t>Telephonic program that provides advocacy and help for high-risk members and caregivers who access and actively engage in treatment and services. Provides an integrated and holistic approach with all internal and external health partners; Members supported – high risk, complex, and high cost.  The base embedded program is included in the Core BH Program.  </a:t>
                      </a:r>
                      <a:r>
                        <a:rPr lang="en-US" sz="1000" b="1" i="1">
                          <a:solidFill>
                            <a:schemeClr val="tx1"/>
                          </a:solidFill>
                          <a:latin typeface="CVS Health Sans"/>
                        </a:rPr>
                        <a:t>No additional member cost share. </a:t>
                      </a:r>
                    </a:p>
                  </a:txBody>
                  <a:tcPr marL="91416" marR="91416" marT="45708" marB="45708">
                    <a:lnL>
                      <a:noFill/>
                    </a:lnL>
                    <a:lnR>
                      <a:noFill/>
                    </a:lnR>
                    <a:lnT w="12700" cap="flat" cmpd="sng" algn="ctr">
                      <a:solidFill>
                        <a:srgbClr val="C0C0C0"/>
                      </a:solidFill>
                      <a:prstDash val="solid"/>
                      <a:round/>
                      <a:headEnd type="none" w="med" len="med"/>
                      <a:tailEnd type="none" w="med" len="med"/>
                    </a:lnT>
                    <a:lnB w="12700" cap="flat" cmpd="sng" algn="ctr">
                      <a:solidFill>
                        <a:srgbClr val="C0C0C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67895054"/>
                  </a:ext>
                </a:extLst>
              </a:tr>
              <a:tr h="439520">
                <a:tc>
                  <a:txBody>
                    <a:bodyPr/>
                    <a:lstStyle/>
                    <a:p>
                      <a:r>
                        <a:rPr lang="en-US" sz="1000" b="1">
                          <a:solidFill>
                            <a:srgbClr val="7030A0"/>
                          </a:solidFill>
                          <a:latin typeface="CVS Health Sans"/>
                        </a:rPr>
                        <a:t>Behavioral Health  Institutes of Quality</a:t>
                      </a:r>
                    </a:p>
                  </a:txBody>
                  <a:tcPr marL="91416" marR="91416" marT="45708" marB="45708">
                    <a:lnL>
                      <a:noFill/>
                    </a:lnL>
                    <a:lnR>
                      <a:noFill/>
                    </a:lnR>
                    <a:lnT w="12700" cap="flat" cmpd="sng" algn="ctr">
                      <a:solidFill>
                        <a:srgbClr val="C0C0C0"/>
                      </a:solidFill>
                      <a:prstDash val="solid"/>
                      <a:round/>
                      <a:headEnd type="none" w="med" len="med"/>
                      <a:tailEnd type="none" w="med" len="med"/>
                    </a:lnT>
                    <a:lnB w="12700" cap="flat" cmpd="sng" algn="ctr">
                      <a:solidFill>
                        <a:srgbClr val="C0C0C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000">
                          <a:solidFill>
                            <a:schemeClr val="tx1"/>
                          </a:solidFill>
                          <a:latin typeface="CVS Health Sans"/>
                        </a:rPr>
                        <a:t>35 BH facilities providing excellence in care for substance use disorder, mental health, and eating disorders. </a:t>
                      </a:r>
                      <a:r>
                        <a:rPr lang="en-US" sz="1000" b="1" i="1">
                          <a:solidFill>
                            <a:schemeClr val="tx1"/>
                          </a:solidFill>
                          <a:latin typeface="CVS Health Sans"/>
                        </a:rPr>
                        <a:t>No additional member cost share. </a:t>
                      </a:r>
                    </a:p>
                  </a:txBody>
                  <a:tcPr marL="91416" marR="91416" marT="45708" marB="45708">
                    <a:lnL>
                      <a:noFill/>
                    </a:lnL>
                    <a:lnR>
                      <a:noFill/>
                    </a:lnR>
                    <a:lnT w="12700" cap="flat" cmpd="sng" algn="ctr">
                      <a:solidFill>
                        <a:srgbClr val="C0C0C0"/>
                      </a:solidFill>
                      <a:prstDash val="solid"/>
                      <a:round/>
                      <a:headEnd type="none" w="med" len="med"/>
                      <a:tailEnd type="none" w="med" len="med"/>
                    </a:lnT>
                    <a:lnB w="12700" cap="flat" cmpd="sng" algn="ctr">
                      <a:solidFill>
                        <a:srgbClr val="C0C0C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45947602"/>
                  </a:ext>
                </a:extLst>
              </a:tr>
              <a:tr h="439520">
                <a:tc>
                  <a:txBody>
                    <a:bodyPr/>
                    <a:lstStyle/>
                    <a:p>
                      <a:r>
                        <a:rPr lang="en-US" sz="1000" b="1">
                          <a:solidFill>
                            <a:srgbClr val="7030A0"/>
                          </a:solidFill>
                          <a:latin typeface="CVS Health Sans"/>
                        </a:rPr>
                        <a:t>Behavioral Health Telemedicine Vendors</a:t>
                      </a:r>
                    </a:p>
                  </a:txBody>
                  <a:tcPr marL="91416" marR="91416" marT="45708" marB="45708">
                    <a:lnL>
                      <a:noFill/>
                    </a:lnL>
                    <a:lnR>
                      <a:noFill/>
                    </a:lnR>
                    <a:lnT w="12700" cap="flat" cmpd="sng" algn="ctr">
                      <a:solidFill>
                        <a:srgbClr val="C0C0C0"/>
                      </a:solidFill>
                      <a:prstDash val="solid"/>
                      <a:round/>
                      <a:headEnd type="none" w="med" len="med"/>
                      <a:tailEnd type="none" w="med" len="med"/>
                    </a:lnT>
                    <a:lnB w="12700" cap="flat" cmpd="sng" algn="ctr">
                      <a:solidFill>
                        <a:srgbClr val="C0C0C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sz="1000">
                          <a:solidFill>
                            <a:schemeClr val="tx1"/>
                          </a:solidFill>
                          <a:latin typeface="CVS Health Sans"/>
                        </a:rPr>
                        <a:t>National and regional partners: Telemynd (formerly Arcadian), Array AtHome, and MDLive outpatient psychiatric and therapy treatment. See flyer for state specific vendors.  </a:t>
                      </a:r>
                      <a:r>
                        <a:rPr lang="en-US" sz="1000" b="1" i="1">
                          <a:solidFill>
                            <a:schemeClr val="tx1"/>
                          </a:solidFill>
                          <a:latin typeface="CVS Health Sans"/>
                        </a:rPr>
                        <a:t>Subject to PCP copay/HDHP deductible applies until met.*</a:t>
                      </a:r>
                      <a:endParaRPr lang="en-US" sz="1000">
                        <a:solidFill>
                          <a:schemeClr val="tx1"/>
                        </a:solidFill>
                        <a:latin typeface="CVS Health Sans"/>
                      </a:endParaRPr>
                    </a:p>
                  </a:txBody>
                  <a:tcPr marL="91416" marR="91416" marT="45708" marB="45708">
                    <a:lnL>
                      <a:noFill/>
                    </a:lnL>
                    <a:lnR>
                      <a:noFill/>
                    </a:lnR>
                    <a:lnT w="12700" cap="flat" cmpd="sng" algn="ctr">
                      <a:solidFill>
                        <a:srgbClr val="C0C0C0"/>
                      </a:solidFill>
                      <a:prstDash val="solid"/>
                      <a:round/>
                      <a:headEnd type="none" w="med" len="med"/>
                      <a:tailEnd type="none" w="med" len="med"/>
                    </a:lnT>
                    <a:lnB w="12700" cap="flat" cmpd="sng" algn="ctr">
                      <a:solidFill>
                        <a:srgbClr val="C0C0C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50397934"/>
                  </a:ext>
                </a:extLst>
              </a:tr>
              <a:tr h="521053">
                <a:tc>
                  <a:txBody>
                    <a:bodyPr/>
                    <a:lstStyle/>
                    <a:p>
                      <a:r>
                        <a:rPr lang="en-US" sz="1000" b="1">
                          <a:solidFill>
                            <a:srgbClr val="7030A0"/>
                          </a:solidFill>
                          <a:latin typeface="CVS Health Sans"/>
                        </a:rPr>
                        <a:t>CVS Health Hub</a:t>
                      </a:r>
                    </a:p>
                  </a:txBody>
                  <a:tcPr marL="91416" marR="91416" marT="45708" marB="45708">
                    <a:lnL>
                      <a:noFill/>
                    </a:lnL>
                    <a:lnR>
                      <a:noFill/>
                    </a:lnR>
                    <a:lnT w="12700" cap="flat" cmpd="sng" algn="ctr">
                      <a:solidFill>
                        <a:srgbClr val="C0C0C0"/>
                      </a:solidFill>
                      <a:prstDash val="solid"/>
                      <a:round/>
                      <a:headEnd type="none" w="med" len="med"/>
                      <a:tailEnd type="none" w="med" len="med"/>
                    </a:lnT>
                    <a:lnB w="12700" cap="flat" cmpd="sng" algn="ctr">
                      <a:solidFill>
                        <a:srgbClr val="C0C0C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000">
                          <a:solidFill>
                            <a:srgbClr val="3F3F3F"/>
                          </a:solidFill>
                          <a:latin typeface="CVS Health Sans" panose="020B0504020202020204" pitchFamily="34" charset="0"/>
                        </a:rPr>
                        <a:t>Mental health counseling services provided by a MinuteClinic® licensed therapist within a CVS® HealthHUB location, in person and virtually. </a:t>
                      </a:r>
                    </a:p>
                    <a:p>
                      <a:pPr marL="0" marR="0" lvl="0" indent="0" algn="l" defTabSz="914400" rtl="0" eaLnBrk="1" fontAlgn="auto" latinLnBrk="0" hangingPunct="1">
                        <a:lnSpc>
                          <a:spcPct val="100000"/>
                        </a:lnSpc>
                        <a:spcBef>
                          <a:spcPct val="0"/>
                        </a:spcBef>
                        <a:spcAft>
                          <a:spcPct val="0"/>
                        </a:spcAft>
                        <a:buClrTx/>
                        <a:buSzTx/>
                        <a:buFontTx/>
                        <a:buNone/>
                        <a:defRPr/>
                      </a:pPr>
                      <a:r>
                        <a:rPr lang="en-US" sz="1000">
                          <a:solidFill>
                            <a:srgbClr val="3F3F3F"/>
                          </a:solidFill>
                          <a:latin typeface="CVS Health Sans" panose="020B0504020202020204" pitchFamily="34" charset="0"/>
                        </a:rPr>
                        <a:t>CVS® pharmacists are trained to conduct depression screenings and connect members to onsite or in network providers. Evening and weekend availability. For additional details and self scheduling:  visit: </a:t>
                      </a:r>
                      <a:r>
                        <a:rPr lang="en-US" sz="1000">
                          <a:solidFill>
                            <a:srgbClr val="3F3F3F"/>
                          </a:solidFill>
                          <a:latin typeface="CVS Health Sans" panose="020B0504020202020204" pitchFamily="34" charset="0"/>
                          <a:hlinkClick r:id="rId2"/>
                        </a:rPr>
                        <a:t>wwwˌCVSˌcom/MentalHealth</a:t>
                      </a:r>
                      <a:r>
                        <a:rPr lang="en-US" sz="1000">
                          <a:solidFill>
                            <a:srgbClr val="3F3F3F"/>
                          </a:solidFill>
                          <a:latin typeface="CVS Health Sans" panose="020B0504020202020204" pitchFamily="34" charset="0"/>
                        </a:rPr>
                        <a:t> or call: 1 855 417 2486. </a:t>
                      </a:r>
                      <a:r>
                        <a:rPr lang="en-US" sz="1000" b="1" i="1">
                          <a:solidFill>
                            <a:schemeClr val="tx1"/>
                          </a:solidFill>
                          <a:latin typeface="CVS Health Sans"/>
                        </a:rPr>
                        <a:t>Subject to PCP copay  for Kelsey members/No copay for MHACO/HDHP deductible applies until met.* </a:t>
                      </a:r>
                      <a:r>
                        <a:rPr lang="en-US" sz="1000" b="0" i="0" u="none" strike="noStrike" baseline="0">
                          <a:solidFill>
                            <a:srgbClr val="000000"/>
                          </a:solidFill>
                          <a:latin typeface="CVS Health Sans" panose="020B0504020202020204" pitchFamily="34" charset="0"/>
                        </a:rPr>
                        <a:t>CVS® MinuteClinic® in CVS markets. </a:t>
                      </a:r>
                      <a:endParaRPr lang="en-US" sz="1000">
                        <a:solidFill>
                          <a:srgbClr val="3F3F3F"/>
                        </a:solidFill>
                        <a:latin typeface="CVS Health Sans" panose="020B0504020202020204" pitchFamily="34" charset="0"/>
                      </a:endParaRPr>
                    </a:p>
                  </a:txBody>
                  <a:tcPr marL="91416" marR="91416" marT="45708" marB="45708">
                    <a:lnL>
                      <a:noFill/>
                    </a:lnL>
                    <a:lnR>
                      <a:noFill/>
                    </a:lnR>
                    <a:lnT w="12700" cap="flat" cmpd="sng" algn="ctr">
                      <a:solidFill>
                        <a:srgbClr val="C0C0C0"/>
                      </a:solidFill>
                      <a:prstDash val="solid"/>
                      <a:round/>
                      <a:headEnd type="none" w="med" len="med"/>
                      <a:tailEnd type="none" w="med" len="med"/>
                    </a:lnT>
                    <a:lnB w="12700" cap="flat" cmpd="sng" algn="ctr">
                      <a:solidFill>
                        <a:srgbClr val="C0C0C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05437823"/>
                  </a:ext>
                </a:extLst>
              </a:tr>
              <a:tr h="521053">
                <a:tc>
                  <a:txBody>
                    <a:bodyPr/>
                    <a:lstStyle/>
                    <a:p>
                      <a:r>
                        <a:rPr lang="en-US" sz="1000" b="1">
                          <a:solidFill>
                            <a:srgbClr val="7030A0"/>
                          </a:solidFill>
                          <a:latin typeface="CVS Health Sans"/>
                        </a:rPr>
                        <a:t>Guardian Angel Program</a:t>
                      </a:r>
                    </a:p>
                  </a:txBody>
                  <a:tcPr marL="91416" marR="91416" marT="45708" marB="45708">
                    <a:lnL>
                      <a:noFill/>
                    </a:lnL>
                    <a:lnR>
                      <a:noFill/>
                    </a:lnR>
                    <a:lnT w="12700" cap="flat" cmpd="sng" algn="ctr">
                      <a:solidFill>
                        <a:srgbClr val="C0C0C0"/>
                      </a:solidFill>
                      <a:prstDash val="solid"/>
                      <a:round/>
                      <a:headEnd type="none" w="med" len="med"/>
                      <a:tailEnd type="none" w="med" len="med"/>
                    </a:lnT>
                    <a:lnB w="12700" cap="flat" cmpd="sng" algn="ctr">
                      <a:solidFill>
                        <a:srgbClr val="C0C0C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000">
                          <a:solidFill>
                            <a:srgbClr val="3F3F3F"/>
                          </a:solidFill>
                          <a:latin typeface="CVS Health Sans"/>
                        </a:rPr>
                        <a:t>The Guardian Angel clinicians provide outreach to those who have survived an Opiate Overdose and help connect our members and their loved ones to the treatment and resources they need to recover. The Angels offer expertise around evidence-based treatment. </a:t>
                      </a:r>
                      <a:r>
                        <a:rPr lang="en-US" sz="1000" b="0" i="0">
                          <a:solidFill>
                            <a:srgbClr val="3F3F3F"/>
                          </a:solidFill>
                          <a:latin typeface="CVS Health Sans"/>
                        </a:rPr>
                        <a:t>This program is included in the Core BH programs</a:t>
                      </a:r>
                      <a:r>
                        <a:rPr lang="en-US" sz="1000" b="0" i="1">
                          <a:solidFill>
                            <a:srgbClr val="3F3F3F"/>
                          </a:solidFill>
                          <a:latin typeface="CVS Health Sans"/>
                        </a:rPr>
                        <a:t>.</a:t>
                      </a:r>
                      <a:r>
                        <a:rPr lang="en-US" sz="1000" b="1" i="1">
                          <a:solidFill>
                            <a:srgbClr val="3F3F3F"/>
                          </a:solidFill>
                          <a:latin typeface="CVS Health Sans"/>
                        </a:rPr>
                        <a:t>  No additional member cost share.</a:t>
                      </a:r>
                      <a:endParaRPr lang="en-US" sz="1000">
                        <a:solidFill>
                          <a:srgbClr val="3F3F3F"/>
                        </a:solidFill>
                        <a:latin typeface="CVS Health Sans" panose="020B0504020202020204" pitchFamily="34" charset="0"/>
                      </a:endParaRPr>
                    </a:p>
                  </a:txBody>
                  <a:tcPr marL="91416" marR="91416" marT="45708" marB="45708">
                    <a:lnL>
                      <a:noFill/>
                    </a:lnL>
                    <a:lnR>
                      <a:noFill/>
                    </a:lnR>
                    <a:lnT w="12700" cap="flat" cmpd="sng" algn="ctr">
                      <a:solidFill>
                        <a:srgbClr val="C0C0C0"/>
                      </a:solidFill>
                      <a:prstDash val="solid"/>
                      <a:round/>
                      <a:headEnd type="none" w="med" len="med"/>
                      <a:tailEnd type="none" w="med" len="med"/>
                    </a:lnT>
                    <a:lnB w="12700" cap="flat" cmpd="sng" algn="ctr">
                      <a:solidFill>
                        <a:srgbClr val="C0C0C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077186629"/>
                  </a:ext>
                </a:extLst>
              </a:tr>
              <a:tr h="1534256">
                <a:tc>
                  <a:txBody>
                    <a:bodyPr/>
                    <a:lstStyle/>
                    <a:p>
                      <a:r>
                        <a:rPr lang="en-US" sz="1000" b="1">
                          <a:solidFill>
                            <a:srgbClr val="7030A0"/>
                          </a:solidFill>
                          <a:latin typeface="CVS Health Sans"/>
                        </a:rPr>
                        <a:t>Talk Saves Lives (available to plan sponsor’s staff)</a:t>
                      </a:r>
                    </a:p>
                  </a:txBody>
                  <a:tcPr marL="91416" marR="91416" marT="45708" marB="45708">
                    <a:lnL>
                      <a:noFill/>
                    </a:lnL>
                    <a:lnR>
                      <a:noFill/>
                    </a:lnR>
                    <a:lnT w="12700" cap="flat" cmpd="sng" algn="ctr">
                      <a:solidFill>
                        <a:srgbClr val="C0C0C0"/>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r>
                        <a:rPr lang="en-US" sz="1000" b="0" i="0" dirty="0">
                          <a:solidFill>
                            <a:schemeClr val="tx1"/>
                          </a:solidFill>
                          <a:latin typeface="CVS Health Sans"/>
                        </a:rPr>
                        <a:t>Suicide prevention training program available to any plan sponsor upon request. The training is an interactive online, self-service format and webcast. Our staff is trained and qualified by the American Foundation for Suicide Prevention (AFSP) to deliver this educational program.  Developed by the American Foundation for Suicide Prevention, Talk Saves Lives is a simple tool to use. You'll be guided through a lesson that covers:</a:t>
                      </a:r>
                    </a:p>
                    <a:p>
                      <a:pPr marL="171450" indent="-171450">
                        <a:buFont typeface="Arial" panose="020B0604020202020204" pitchFamily="34" charset="0"/>
                        <a:buChar char="•"/>
                      </a:pPr>
                      <a:r>
                        <a:rPr lang="en-US" sz="1000" b="0" i="0" dirty="0">
                          <a:solidFill>
                            <a:schemeClr val="tx1"/>
                          </a:solidFill>
                          <a:latin typeface="CVS Health Sans"/>
                        </a:rPr>
                        <a:t>The facts about suicide</a:t>
                      </a:r>
                    </a:p>
                    <a:p>
                      <a:pPr marL="171450" indent="-171450">
                        <a:buFont typeface="Arial" panose="020B0604020202020204" pitchFamily="34" charset="0"/>
                        <a:buChar char="•"/>
                      </a:pPr>
                      <a:r>
                        <a:rPr lang="en-US" sz="1000" b="0" i="0" dirty="0">
                          <a:solidFill>
                            <a:schemeClr val="tx1"/>
                          </a:solidFill>
                          <a:latin typeface="CVS Health Sans"/>
                        </a:rPr>
                        <a:t>Why people take their own lives</a:t>
                      </a:r>
                    </a:p>
                    <a:p>
                      <a:pPr marL="171450" indent="-171450">
                        <a:buFont typeface="Arial" panose="020B0604020202020204" pitchFamily="34" charset="0"/>
                        <a:buChar char="•"/>
                      </a:pPr>
                      <a:r>
                        <a:rPr lang="en-US" sz="1000" b="0" i="0" dirty="0">
                          <a:solidFill>
                            <a:schemeClr val="tx1"/>
                          </a:solidFill>
                          <a:latin typeface="CVS Health Sans"/>
                        </a:rPr>
                        <a:t>Suicide risk factors and protective factors</a:t>
                      </a:r>
                    </a:p>
                    <a:p>
                      <a:pPr marL="171450" indent="-171450">
                        <a:buFont typeface="Arial" panose="020B0604020202020204" pitchFamily="34" charset="0"/>
                        <a:buChar char="•"/>
                      </a:pPr>
                      <a:r>
                        <a:rPr lang="en-US" sz="1000" b="0" i="0" dirty="0">
                          <a:solidFill>
                            <a:schemeClr val="tx1"/>
                          </a:solidFill>
                          <a:latin typeface="CVS Health Sans"/>
                        </a:rPr>
                        <a:t>Suicide prevention information</a:t>
                      </a:r>
                    </a:p>
                    <a:p>
                      <a:pPr marL="171450" indent="-171450">
                        <a:buFont typeface="Arial" panose="020B0604020202020204" pitchFamily="34" charset="0"/>
                        <a:buChar char="•"/>
                      </a:pPr>
                      <a:r>
                        <a:rPr lang="en-US" sz="1000" b="0" i="0" dirty="0">
                          <a:solidFill>
                            <a:schemeClr val="tx1"/>
                          </a:solidFill>
                          <a:latin typeface="CVS Health Sans"/>
                        </a:rPr>
                        <a:t>How you can recognize and respond to suicide concerns</a:t>
                      </a:r>
                      <a:endParaRPr lang="en-US" sz="1000" b="1" i="1" dirty="0">
                        <a:solidFill>
                          <a:schemeClr val="tx1"/>
                        </a:solidFill>
                        <a:latin typeface="CVS Health Sans"/>
                      </a:endParaRPr>
                    </a:p>
                  </a:txBody>
                  <a:tcPr marL="91416" marR="91416" marT="45708" marB="45708">
                    <a:lnL>
                      <a:noFill/>
                    </a:lnL>
                    <a:lnR>
                      <a:noFill/>
                    </a:lnR>
                    <a:lnT w="12700" cap="flat" cmpd="sng" algn="ctr">
                      <a:solidFill>
                        <a:srgbClr val="C0C0C0"/>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799380018"/>
                  </a:ext>
                </a:extLst>
              </a:tr>
            </a:tbl>
          </a:graphicData>
        </a:graphic>
      </p:graphicFrame>
      <p:sp>
        <p:nvSpPr>
          <p:cNvPr id="6" name="TextBox 5">
            <a:extLst>
              <a:ext uri="{FF2B5EF4-FFF2-40B4-BE49-F238E27FC236}">
                <a16:creationId xmlns:a16="http://schemas.microsoft.com/office/drawing/2014/main" id="{16D14F59-445C-DC1D-FDE5-6FE03269DEF1}"/>
              </a:ext>
            </a:extLst>
          </p:cNvPr>
          <p:cNvSpPr txBox="1"/>
          <p:nvPr/>
        </p:nvSpPr>
        <p:spPr>
          <a:xfrm>
            <a:off x="671384" y="349221"/>
            <a:ext cx="8202421" cy="492314"/>
          </a:xfrm>
          <a:prstGeom prst="rect">
            <a:avLst/>
          </a:prstGeom>
          <a:noFill/>
        </p:spPr>
        <p:txBody>
          <a:bodyPr wrap="squar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sz="2599" b="1" i="0" u="none" strike="noStrike" kern="1200" cap="none" spc="0" normalizeH="0" baseline="0" noProof="0">
                <a:ln>
                  <a:noFill/>
                </a:ln>
                <a:solidFill>
                  <a:srgbClr val="002060"/>
                </a:solidFill>
                <a:effectLst/>
                <a:uLnTx/>
                <a:uFillTx/>
                <a:latin typeface="CVS Health Sans" panose="020B0504020202020204" pitchFamily="34" charset="0"/>
                <a:ea typeface="+mn-ea"/>
                <a:cs typeface="+mn-cs"/>
              </a:rPr>
              <a:t>Aetna Behavioral Health Programs for Aldine ISD </a:t>
            </a:r>
          </a:p>
        </p:txBody>
      </p:sp>
      <p:pic>
        <p:nvPicPr>
          <p:cNvPr id="8" name="Picture 7">
            <a:extLst>
              <a:ext uri="{FF2B5EF4-FFF2-40B4-BE49-F238E27FC236}">
                <a16:creationId xmlns:a16="http://schemas.microsoft.com/office/drawing/2014/main" id="{D124708A-C58E-F220-0892-2631434F8F12}"/>
              </a:ext>
            </a:extLst>
          </p:cNvPr>
          <p:cNvPicPr>
            <a:picLocks noChangeAspect="1"/>
          </p:cNvPicPr>
          <p:nvPr/>
        </p:nvPicPr>
        <p:blipFill>
          <a:blip r:embed="rId3"/>
          <a:stretch>
            <a:fillRect/>
          </a:stretch>
        </p:blipFill>
        <p:spPr>
          <a:xfrm>
            <a:off x="10398963" y="6417772"/>
            <a:ext cx="1228896" cy="342948"/>
          </a:xfrm>
          <a:prstGeom prst="rect">
            <a:avLst/>
          </a:prstGeom>
        </p:spPr>
      </p:pic>
      <p:sp>
        <p:nvSpPr>
          <p:cNvPr id="2" name="Slide Number Placeholder 1">
            <a:extLst>
              <a:ext uri="{FF2B5EF4-FFF2-40B4-BE49-F238E27FC236}">
                <a16:creationId xmlns:a16="http://schemas.microsoft.com/office/drawing/2014/main" id="{381949B1-823C-0E92-BA5A-D318C8C4A914}"/>
              </a:ext>
            </a:extLst>
          </p:cNvPr>
          <p:cNvSpPr>
            <a:spLocks noGrp="1"/>
          </p:cNvSpPr>
          <p:nvPr>
            <p:ph type="sldNum" sz="quarter" idx="12"/>
          </p:nvPr>
        </p:nvSpPr>
        <p:spPr/>
        <p:txBody>
          <a:bodyPr/>
          <a:lstStyle/>
          <a:p>
            <a:fld id="{1F11C798-A7F7-4823-9E6B-5A808E87865D}" type="slidenum">
              <a:rPr lang="en-US" smtClean="0"/>
              <a:t>1</a:t>
            </a:fld>
            <a:endParaRPr lang="en-US"/>
          </a:p>
        </p:txBody>
      </p:sp>
      <p:sp>
        <p:nvSpPr>
          <p:cNvPr id="3" name="Date Placeholder 2">
            <a:extLst>
              <a:ext uri="{FF2B5EF4-FFF2-40B4-BE49-F238E27FC236}">
                <a16:creationId xmlns:a16="http://schemas.microsoft.com/office/drawing/2014/main" id="{68F5B6F5-069C-8122-0BF4-48EDE97F76A9}"/>
              </a:ext>
            </a:extLst>
          </p:cNvPr>
          <p:cNvSpPr>
            <a:spLocks noGrp="1"/>
          </p:cNvSpPr>
          <p:nvPr>
            <p:ph type="dt" sz="half" idx="10"/>
          </p:nvPr>
        </p:nvSpPr>
        <p:spPr/>
        <p:txBody>
          <a:bodyPr/>
          <a:lstStyle/>
          <a:p>
            <a:r>
              <a:rPr lang="en-US"/>
              <a:t>April 2024</a:t>
            </a:r>
          </a:p>
        </p:txBody>
      </p:sp>
      <p:sp>
        <p:nvSpPr>
          <p:cNvPr id="4" name="TextBox 3">
            <a:extLst>
              <a:ext uri="{FF2B5EF4-FFF2-40B4-BE49-F238E27FC236}">
                <a16:creationId xmlns:a16="http://schemas.microsoft.com/office/drawing/2014/main" id="{9F327224-3719-7653-12B4-F4D4FAFA4D1D}"/>
              </a:ext>
            </a:extLst>
          </p:cNvPr>
          <p:cNvSpPr txBox="1"/>
          <p:nvPr/>
        </p:nvSpPr>
        <p:spPr>
          <a:xfrm>
            <a:off x="564141" y="6608364"/>
            <a:ext cx="2518610" cy="215444"/>
          </a:xfrm>
          <a:prstGeom prst="rect">
            <a:avLst/>
          </a:prstGeom>
          <a:noFill/>
        </p:spPr>
        <p:txBody>
          <a:bodyPr wrap="square" rtlCol="0">
            <a:spAutoFit/>
          </a:bodyPr>
          <a:lstStyle/>
          <a:p>
            <a:r>
              <a:rPr lang="en-US" sz="800" dirty="0">
                <a:latin typeface="CVS Health Sans" panose="020B0504020202020204" pitchFamily="34" charset="0"/>
              </a:rPr>
              <a:t>*refer to plan document for plan details</a:t>
            </a:r>
          </a:p>
        </p:txBody>
      </p:sp>
    </p:spTree>
    <p:extLst>
      <p:ext uri="{BB962C8B-B14F-4D97-AF65-F5344CB8AC3E}">
        <p14:creationId xmlns:p14="http://schemas.microsoft.com/office/powerpoint/2010/main" val="1553668216"/>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OS" val="Unix 3.10.0.957"/>
  <p:tag name="AS_RELEASE_DATE" val="2023.07.31"/>
  <p:tag name="AS_TITLE" val="Aspose.Slides for Java"/>
  <p:tag name="AS_VERSION" val="23.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Calibri Light" panose="020F030202020403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Calibri" panose="020F050202020403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Aetna_PPT_EVERYDAY_Template">
  <a:themeElements>
    <a:clrScheme name="Custom 9">
      <a:dk1>
        <a:srgbClr val="000000"/>
      </a:dk1>
      <a:lt1>
        <a:sysClr val="window" lastClr="FFFFFF"/>
      </a:lt1>
      <a:dk2>
        <a:srgbClr val="3F3F3F"/>
      </a:dk2>
      <a:lt2>
        <a:srgbClr val="C0C0C0"/>
      </a:lt2>
      <a:accent1>
        <a:srgbClr val="563D82"/>
      </a:accent1>
      <a:accent2>
        <a:srgbClr val="7D3F98"/>
      </a:accent2>
      <a:accent3>
        <a:srgbClr val="B18CC1"/>
      </a:accent3>
      <a:accent4>
        <a:srgbClr val="B9AFD6"/>
      </a:accent4>
      <a:accent5>
        <a:srgbClr val="646464"/>
      </a:accent5>
      <a:accent6>
        <a:srgbClr val="868686"/>
      </a:accent6>
      <a:hlink>
        <a:srgbClr val="267AC0"/>
      </a:hlink>
      <a:folHlink>
        <a:srgbClr val="A5A5A5"/>
      </a:folHlink>
    </a:clrScheme>
    <a:fontScheme name="CVS Health">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solidFill>
          <a:schemeClr val="accent2"/>
        </a:solidFill>
        <a:ln>
          <a:noFill/>
          <a:miter lim="800000"/>
        </a:ln>
        <a:effectLst/>
      </a:spPr>
      <a:bodyPr rtlCol="0" anchor="ctr"/>
      <a:lstStyle>
        <a:defPPr algn="ctr">
          <a:defRPr b="1" dirty="0" smtClean="0">
            <a:solidFill>
              <a:schemeClr val="bg1"/>
            </a:solidFill>
          </a:defRPr>
        </a:defPPr>
      </a:lstStyle>
      <a:style>
        <a:lnRef idx="1">
          <a:schemeClr val="accent1"/>
        </a:lnRef>
        <a:fillRef idx="3">
          <a:schemeClr val="accent1"/>
        </a:fillRef>
        <a:effectRef idx="2">
          <a:schemeClr val="accent1"/>
        </a:effectRef>
        <a:fontRef idx="minor">
          <a:schemeClr val="lt1"/>
        </a:fontRef>
      </a:style>
    </a:spDef>
    <a:lnDef>
      <a:spPr>
        <a:ln w="12700" cmpd="sng">
          <a:solidFill>
            <a:schemeClr val="accent6"/>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defRPr sz="1400" dirty="0" smtClean="0">
            <a:solidFill>
              <a:schemeClr val="tx2"/>
            </a:solidFill>
          </a:defRPr>
        </a:defPPr>
      </a:lst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Calibri Light" panose="020F030202020403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Calibri" panose="020F050202020403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TotalTime>
  <Words>559</Words>
  <Application>Microsoft Office PowerPoint</Application>
  <PresentationFormat>Widescreen</PresentationFormat>
  <Paragraphs>31</Paragraphs>
  <Slides>1</Slides>
  <Notes>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vt:i4>
      </vt:variant>
    </vt:vector>
  </HeadingPairs>
  <TitlesOfParts>
    <vt:vector size="11" baseType="lpstr">
      <vt:lpstr>Arial</vt:lpstr>
      <vt:lpstr>Calibri</vt:lpstr>
      <vt:lpstr>Calibri Light</vt:lpstr>
      <vt:lpstr>CVS Health Sans</vt:lpstr>
      <vt:lpstr>CVS Health Sans Medium</vt:lpstr>
      <vt:lpstr>Lucida Grande</vt:lpstr>
      <vt:lpstr>Open Sans</vt:lpstr>
      <vt:lpstr>Open Sans Light</vt:lpstr>
      <vt:lpstr>Office Theme</vt:lpstr>
      <vt:lpstr>1_Aetna_PPT_EVERYDAY_Template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Napuri, Ada</dc:creator>
  <cp:lastModifiedBy>Kiley Braune</cp:lastModifiedBy>
  <cp:revision>6</cp:revision>
  <dcterms:created xsi:type="dcterms:W3CDTF">2023-08-03T19:31:29Z</dcterms:created>
  <dcterms:modified xsi:type="dcterms:W3CDTF">2025-12-11T15:39:02Z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67599526-06ca-49cc-9fa9-5307800a949a_ActionId">
    <vt:lpwstr>89e7b35c-24bc-42ef-81b0-b32d3b00e6b5</vt:lpwstr>
  </property>
  <property fmtid="{D5CDD505-2E9C-101B-9397-08002B2CF9AE}" pid="3" name="MSIP_Label_67599526-06ca-49cc-9fa9-5307800a949a_ContentBits">
    <vt:lpwstr>0</vt:lpwstr>
  </property>
  <property fmtid="{D5CDD505-2E9C-101B-9397-08002B2CF9AE}" pid="4" name="MSIP_Label_67599526-06ca-49cc-9fa9-5307800a949a_Enabled">
    <vt:lpwstr>true</vt:lpwstr>
  </property>
  <property fmtid="{D5CDD505-2E9C-101B-9397-08002B2CF9AE}" pid="5" name="MSIP_Label_67599526-06ca-49cc-9fa9-5307800a949a_Method">
    <vt:lpwstr>Standard</vt:lpwstr>
  </property>
  <property fmtid="{D5CDD505-2E9C-101B-9397-08002B2CF9AE}" pid="6" name="MSIP_Label_67599526-06ca-49cc-9fa9-5307800a949a_Name">
    <vt:lpwstr>67599526-06ca-49cc-9fa9-5307800a949a</vt:lpwstr>
  </property>
  <property fmtid="{D5CDD505-2E9C-101B-9397-08002B2CF9AE}" pid="7" name="MSIP_Label_67599526-06ca-49cc-9fa9-5307800a949a_SetDate">
    <vt:lpwstr>2023-08-03T19:31:29Z</vt:lpwstr>
  </property>
  <property fmtid="{D5CDD505-2E9C-101B-9397-08002B2CF9AE}" pid="8" name="MSIP_Label_67599526-06ca-49cc-9fa9-5307800a949a_SiteId">
    <vt:lpwstr>fabb61b8-3afe-4e75-b934-a47f782b8cd7</vt:lpwstr>
  </property>
  <property fmtid="{D5CDD505-2E9C-101B-9397-08002B2CF9AE}" pid="9" name="MSIP_Label_d347b247-e90e-43a3-9d7b-004f14ae6873_Enabled">
    <vt:lpwstr>true</vt:lpwstr>
  </property>
  <property fmtid="{D5CDD505-2E9C-101B-9397-08002B2CF9AE}" pid="10" name="MSIP_Label_d347b247-e90e-43a3-9d7b-004f14ae6873_SetDate">
    <vt:lpwstr>2025-12-11T15:26:04Z</vt:lpwstr>
  </property>
  <property fmtid="{D5CDD505-2E9C-101B-9397-08002B2CF9AE}" pid="11" name="MSIP_Label_d347b247-e90e-43a3-9d7b-004f14ae6873_Method">
    <vt:lpwstr>Standard</vt:lpwstr>
  </property>
  <property fmtid="{D5CDD505-2E9C-101B-9397-08002B2CF9AE}" pid="12" name="MSIP_Label_d347b247-e90e-43a3-9d7b-004f14ae6873_Name">
    <vt:lpwstr>d347b247-e90e-43a3-9d7b-004f14ae6873</vt:lpwstr>
  </property>
  <property fmtid="{D5CDD505-2E9C-101B-9397-08002B2CF9AE}" pid="13" name="MSIP_Label_d347b247-e90e-43a3-9d7b-004f14ae6873_SiteId">
    <vt:lpwstr>76e3921f-489b-4b7e-9547-9ea297add9b5</vt:lpwstr>
  </property>
  <property fmtid="{D5CDD505-2E9C-101B-9397-08002B2CF9AE}" pid="14" name="MSIP_Label_d347b247-e90e-43a3-9d7b-004f14ae6873_ActionId">
    <vt:lpwstr>611e9302-e2c7-4150-864b-b3c2a33ce110</vt:lpwstr>
  </property>
  <property fmtid="{D5CDD505-2E9C-101B-9397-08002B2CF9AE}" pid="15" name="MSIP_Label_d347b247-e90e-43a3-9d7b-004f14ae6873_ContentBits">
    <vt:lpwstr>0</vt:lpwstr>
  </property>
  <property fmtid="{D5CDD505-2E9C-101B-9397-08002B2CF9AE}" pid="16" name="MSIP_Label_d347b247-e90e-43a3-9d7b-004f14ae6873_Tag">
    <vt:lpwstr>10, 3, 0, 1</vt:lpwstr>
  </property>
</Properties>
</file>