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02" r:id="rId4"/>
    <p:sldMasterId id="2147483669" r:id="rId5"/>
    <p:sldMasterId id="2147483706" r:id="rId6"/>
    <p:sldMasterId id="2147483740" r:id="rId7"/>
  </p:sldMasterIdLst>
  <p:notesMasterIdLst>
    <p:notesMasterId r:id="rId9"/>
  </p:notesMasterIdLst>
  <p:handoutMasterIdLst>
    <p:handoutMasterId r:id="rId10"/>
  </p:handoutMasterIdLst>
  <p:sldIdLst>
    <p:sldId id="1316" r:id="rId8"/>
  </p:sldIdLst>
  <p:sldSz cx="14630400" cy="8229600"/>
  <p:notesSz cx="7023100" cy="9309100"/>
  <p:defaultTextStyle>
    <a:defPPr>
      <a:defRPr lang="en-US"/>
    </a:defPPr>
    <a:lvl1pPr marL="0" algn="l" defTabSz="65304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1pPr>
    <a:lvl2pPr marL="653044" algn="l" defTabSz="65304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2pPr>
    <a:lvl3pPr marL="1306092" algn="l" defTabSz="65304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3pPr>
    <a:lvl4pPr marL="1959136" algn="l" defTabSz="65304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4pPr>
    <a:lvl5pPr marL="2612179" algn="l" defTabSz="65304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5pPr>
    <a:lvl6pPr marL="3265224" algn="l" defTabSz="65304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6pPr>
    <a:lvl7pPr marL="3918270" algn="l" defTabSz="65304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7pPr>
    <a:lvl8pPr marL="4571313" algn="l" defTabSz="65304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8pPr>
    <a:lvl9pPr marL="5224360" algn="l" defTabSz="65304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3DAFD45C-250F-D44F-BD17-4F9F3B1DBA50}">
          <p14:sldIdLst>
            <p14:sldId id="131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608">
          <p15:clr>
            <a:srgbClr val="A4A3A4"/>
          </p15:clr>
        </p15:guide>
        <p15:guide id="2" pos="461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Will Nathanson" initials="" lastIdx="6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C2E8A"/>
    <a:srgbClr val="FCE529"/>
    <a:srgbClr val="8064A2"/>
    <a:srgbClr val="6D0685"/>
    <a:srgbClr val="BBB0C9"/>
    <a:srgbClr val="695185"/>
    <a:srgbClr val="EF6DA8"/>
    <a:srgbClr val="50C6DA"/>
    <a:srgbClr val="F6CF29"/>
    <a:srgbClr val="D0D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DB2528-20BC-4C06-B835-1D07C3164D87}" v="11" dt="2025-08-21T18:25:33.9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57" autoAdjust="0"/>
    <p:restoredTop sz="87933" autoAdjust="0"/>
  </p:normalViewPr>
  <p:slideViewPr>
    <p:cSldViewPr snapToGrid="0" snapToObjects="1">
      <p:cViewPr varScale="1">
        <p:scale>
          <a:sx n="81" d="100"/>
          <a:sy n="81" d="100"/>
        </p:scale>
        <p:origin x="534" y="66"/>
      </p:cViewPr>
      <p:guideLst>
        <p:guide orient="horz" pos="2608"/>
        <p:guide pos="461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napToObjects="1">
      <p:cViewPr varScale="1">
        <p:scale>
          <a:sx n="83" d="100"/>
          <a:sy n="83" d="100"/>
        </p:scale>
        <p:origin x="3304" y="200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anna Faulkner" userId="0b69b93f-56ec-43e9-a154-e21a8578baab" providerId="ADAL" clId="{1FDB2528-20BC-4C06-B835-1D07C3164D87}"/>
    <pc:docChg chg="modSld">
      <pc:chgData name="Joanna Faulkner" userId="0b69b93f-56ec-43e9-a154-e21a8578baab" providerId="ADAL" clId="{1FDB2528-20BC-4C06-B835-1D07C3164D87}" dt="2025-08-21T18:25:33.947" v="10" actId="20577"/>
      <pc:docMkLst>
        <pc:docMk/>
      </pc:docMkLst>
      <pc:sldChg chg="modSp">
        <pc:chgData name="Joanna Faulkner" userId="0b69b93f-56ec-43e9-a154-e21a8578baab" providerId="ADAL" clId="{1FDB2528-20BC-4C06-B835-1D07C3164D87}" dt="2025-08-21T18:25:33.947" v="10" actId="20577"/>
        <pc:sldMkLst>
          <pc:docMk/>
          <pc:sldMk cId="1289045408" sldId="1316"/>
        </pc:sldMkLst>
        <pc:spChg chg="mod">
          <ac:chgData name="Joanna Faulkner" userId="0b69b93f-56ec-43e9-a154-e21a8578baab" providerId="ADAL" clId="{1FDB2528-20BC-4C06-B835-1D07C3164D87}" dt="2025-08-21T18:25:33.947" v="10" actId="20577"/>
          <ac:spMkLst>
            <pc:docMk/>
            <pc:sldMk cId="1289045408" sldId="1316"/>
            <ac:spMk id="6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E100F59E-91BA-AE47-B128-37CB7ADF811C}" type="datetimeFigureOut">
              <a:rPr lang="en-US" smtClean="0"/>
              <a:t>8/21/2025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59EFF4CE-F551-9A45-98CF-F4862F5CCB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90599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5F785CB6-0F0E-6D44-8555-1601519FBC38}" type="datetimeFigureOut">
              <a:rPr lang="en-US" smtClean="0"/>
              <a:t>8/21/2025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8500"/>
            <a:ext cx="6207125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7F7B8171-BBCB-A74F-A6FB-FD16B0B776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1820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17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7177" algn="l" defTabSz="45717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45717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1531" algn="l" defTabSz="45717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45717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45717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3063" algn="l" defTabSz="45717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45717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7417" algn="l" defTabSz="45717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7B8171-BBCB-A74F-A6FB-FD16B0B7765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9141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F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122702"/>
            <a:ext cx="14630400" cy="1049659"/>
          </a:xfrm>
          <a:prstGeom prst="rect">
            <a:avLst/>
          </a:prstGeom>
        </p:spPr>
        <p:txBody>
          <a:bodyPr vert="horz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218447"/>
            <a:ext cx="14630400" cy="77241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FFFFFF"/>
                </a:solidFill>
                <a:latin typeface="Knockout 30 Junior Welterweight" charset="0"/>
                <a:ea typeface="Knockout 30 Junior Welterweight" charset="0"/>
                <a:cs typeface="Knockout 30 Junior Welterweight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125975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Lis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60420"/>
            <a:ext cx="14630400" cy="1188989"/>
          </a:xfrm>
          <a:prstGeom prst="rect">
            <a:avLst/>
          </a:prstGeom>
        </p:spPr>
        <p:txBody>
          <a:bodyPr anchor="ctr"/>
          <a:lstStyle>
            <a:lvl1pPr marL="0" indent="0">
              <a:buSzPct val="100000"/>
              <a:buFontTx/>
              <a:buNone/>
              <a:defRPr b="1">
                <a:solidFill>
                  <a:schemeClr val="tx2"/>
                </a:solidFill>
                <a:latin typeface="Rockwell"/>
                <a:cs typeface="Rockwell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9379" y="1509829"/>
            <a:ext cx="11511643" cy="5199020"/>
          </a:xfrm>
          <a:prstGeom prst="rect">
            <a:avLst/>
          </a:prstGeom>
        </p:spPr>
        <p:txBody>
          <a:bodyPr/>
          <a:lstStyle>
            <a:lvl1pPr marL="457200" indent="-457200">
              <a:buSzPct val="100000"/>
              <a:buFontTx/>
              <a:buBlip>
                <a:blip r:embed="rId2"/>
              </a:buBlip>
              <a:defRPr sz="2800" b="0" i="0">
                <a:solidFill>
                  <a:srgbClr val="000000"/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1pPr>
            <a:lvl2pPr marL="914400" indent="-457200">
              <a:buFont typeface="Arial"/>
              <a:buChar char="•"/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Rockwell"/>
                <a:cs typeface="Rockwell"/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Rockwell"/>
                <a:cs typeface="Rockwell"/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Rockwell"/>
                <a:cs typeface="Rockwell"/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Rockwell"/>
                <a:cs typeface="Rockwell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67871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Graphic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sz="half" idx="10"/>
          </p:nvPr>
        </p:nvSpPr>
        <p:spPr>
          <a:xfrm>
            <a:off x="731838" y="1509829"/>
            <a:ext cx="6507162" cy="54308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solidFill>
                  <a:schemeClr val="accent1"/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1pPr>
            <a:lvl2pPr marL="457200" indent="0">
              <a:buNone/>
              <a:defRPr sz="3000" b="0" i="0">
                <a:solidFill>
                  <a:srgbClr val="000000"/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2pPr>
            <a:lvl3pPr>
              <a:defRPr sz="2000" b="0" i="0">
                <a:solidFill>
                  <a:srgbClr val="000000"/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7434845" y="2262529"/>
            <a:ext cx="5499100" cy="320829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b="0" i="0">
                <a:solidFill>
                  <a:srgbClr val="000000"/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4845" y="5470820"/>
            <a:ext cx="5499100" cy="966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 i="0">
                <a:solidFill>
                  <a:srgbClr val="000000"/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0" y="160420"/>
            <a:ext cx="14630400" cy="1188989"/>
          </a:xfrm>
          <a:prstGeom prst="rect">
            <a:avLst/>
          </a:prstGeom>
        </p:spPr>
        <p:txBody>
          <a:bodyPr anchor="ctr"/>
          <a:lstStyle>
            <a:lvl1pPr marL="0" indent="0">
              <a:buSzPct val="100000"/>
              <a:buFontTx/>
              <a:buNone/>
              <a:defRPr b="1">
                <a:solidFill>
                  <a:schemeClr val="tx2"/>
                </a:solidFill>
                <a:latin typeface="Rockwell"/>
                <a:cs typeface="Rockwell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342796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Featured Creativ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sz="half" idx="10"/>
          </p:nvPr>
        </p:nvSpPr>
        <p:spPr>
          <a:xfrm>
            <a:off x="7318375" y="2559133"/>
            <a:ext cx="5231517" cy="43087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600" b="0" i="0">
                <a:solidFill>
                  <a:srgbClr val="000000"/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1pPr>
            <a:lvl2pPr marL="457200" indent="0">
              <a:buNone/>
              <a:defRPr sz="3000">
                <a:solidFill>
                  <a:schemeClr val="tx1">
                    <a:lumMod val="50000"/>
                    <a:lumOff val="50000"/>
                  </a:schemeClr>
                </a:solidFill>
                <a:latin typeface="Rockwell"/>
                <a:cs typeface="Rockwell"/>
              </a:defRPr>
            </a:lvl2pPr>
            <a:lvl3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Rockwell"/>
                <a:cs typeface="Rockwell"/>
              </a:defRPr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>
          <a:xfrm>
            <a:off x="1409348" y="1509829"/>
            <a:ext cx="11818054" cy="104930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3100" b="1">
                <a:solidFill>
                  <a:srgbClr val="000000"/>
                </a:solidFill>
                <a:latin typeface="Knockout 30 Junior Welterweight" charset="0"/>
                <a:ea typeface="Knockout 30 Junior Welterweight" charset="0"/>
                <a:cs typeface="Knockout 30 Junior Welterweight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409700" y="5901102"/>
            <a:ext cx="5499100" cy="966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 i="0">
                <a:solidFill>
                  <a:srgbClr val="000000"/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409700" y="2559167"/>
            <a:ext cx="5495925" cy="3341687"/>
          </a:xfrm>
          <a:prstGeom prst="rect">
            <a:avLst/>
          </a:prstGeom>
        </p:spPr>
        <p:txBody>
          <a:bodyPr vert="horz"/>
          <a:lstStyle>
            <a:lvl1pPr>
              <a:defRPr b="0" i="0">
                <a:solidFill>
                  <a:srgbClr val="000000"/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1pPr>
          </a:lstStyle>
          <a:p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0" y="160420"/>
            <a:ext cx="14630400" cy="1188989"/>
          </a:xfrm>
          <a:prstGeom prst="rect">
            <a:avLst/>
          </a:prstGeom>
        </p:spPr>
        <p:txBody>
          <a:bodyPr anchor="ctr"/>
          <a:lstStyle>
            <a:lvl1pPr marL="0" indent="0">
              <a:buSzPct val="100000"/>
              <a:buFontTx/>
              <a:buNone/>
              <a:defRPr b="1">
                <a:solidFill>
                  <a:schemeClr val="tx2"/>
                </a:solidFill>
                <a:latin typeface="Rockwell"/>
                <a:cs typeface="Rockwell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040376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Medi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edia Placeholder 12"/>
          <p:cNvSpPr>
            <a:spLocks noGrp="1"/>
          </p:cNvSpPr>
          <p:nvPr>
            <p:ph type="media" sz="quarter" idx="10"/>
          </p:nvPr>
        </p:nvSpPr>
        <p:spPr>
          <a:xfrm>
            <a:off x="2978920" y="2209258"/>
            <a:ext cx="8678910" cy="4702331"/>
          </a:xfrm>
          <a:prstGeom prst="rect">
            <a:avLst/>
          </a:prstGeom>
        </p:spPr>
        <p:txBody>
          <a:bodyPr vert="horz"/>
          <a:lstStyle>
            <a:lvl1pPr>
              <a:defRPr b="0" i="0">
                <a:solidFill>
                  <a:srgbClr val="000000"/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1pPr>
          </a:lstStyle>
          <a:p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2978920" y="1509829"/>
            <a:ext cx="8678910" cy="69942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000" b="1">
                <a:solidFill>
                  <a:srgbClr val="000000"/>
                </a:solidFill>
                <a:latin typeface="Knockout 30 Junior Welterweight" charset="0"/>
                <a:ea typeface="Knockout 30 Junior Welterweight" charset="0"/>
                <a:cs typeface="Knockout 30 Junior Welterweight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60420"/>
            <a:ext cx="14630400" cy="1188989"/>
          </a:xfrm>
          <a:prstGeom prst="rect">
            <a:avLst/>
          </a:prstGeom>
        </p:spPr>
        <p:txBody>
          <a:bodyPr anchor="ctr"/>
          <a:lstStyle>
            <a:lvl1pPr marL="0" indent="0">
              <a:buSzPct val="100000"/>
              <a:buFontTx/>
              <a:buNone/>
              <a:defRPr b="1">
                <a:solidFill>
                  <a:schemeClr val="tx2"/>
                </a:solidFill>
                <a:latin typeface="Rockwell"/>
                <a:cs typeface="Rockwell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193794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_1">
    <p:bg>
      <p:bgPr>
        <a:solidFill>
          <a:srgbClr val="5D07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3464976"/>
            <a:ext cx="14630400" cy="1049659"/>
          </a:xfrm>
          <a:prstGeom prst="rect">
            <a:avLst/>
          </a:prstGeom>
        </p:spPr>
        <p:txBody>
          <a:bodyPr vert="horz"/>
          <a:lstStyle>
            <a:lvl1pPr>
              <a:defRPr sz="6600" b="1" i="0">
                <a:solidFill>
                  <a:srgbClr val="FCE529"/>
                </a:solidFill>
                <a:latin typeface="Rockwell" charset="0"/>
                <a:ea typeface="Rockwell" charset="0"/>
                <a:cs typeface="Rockwell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0" y="4560721"/>
            <a:ext cx="14630400" cy="77241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FFFFFF"/>
                </a:solidFill>
                <a:latin typeface="Knockout 30 Junior Welterweight" charset="0"/>
                <a:ea typeface="Knockout 30 Junior Welterweight" charset="0"/>
                <a:cs typeface="Knockout 30 Junior Welterweight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1">
    <p:bg>
      <p:bgPr>
        <a:solidFill>
          <a:srgbClr val="5D07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3458" y="1692440"/>
            <a:ext cx="10009834" cy="54311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0" i="0">
                <a:solidFill>
                  <a:schemeClr val="bg1">
                    <a:lumMod val="85000"/>
                  </a:schemeClr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1pPr>
            <a:lvl2pPr marL="457200" indent="0">
              <a:buNone/>
              <a:defRPr b="0" i="0">
                <a:solidFill>
                  <a:schemeClr val="bg1">
                    <a:lumMod val="85000"/>
                  </a:schemeClr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2pPr>
            <a:lvl3pPr marL="1143000" indent="-228600">
              <a:buSzPct val="90000"/>
              <a:buFontTx/>
              <a:buBlip>
                <a:blip r:embed="rId2"/>
              </a:buBlip>
              <a:defRPr b="0" i="0">
                <a:solidFill>
                  <a:schemeClr val="bg1">
                    <a:lumMod val="85000"/>
                  </a:schemeClr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3pPr>
            <a:lvl4pPr>
              <a:defRPr b="0" i="0">
                <a:solidFill>
                  <a:schemeClr val="bg1">
                    <a:lumMod val="85000"/>
                  </a:schemeClr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Rockwell"/>
                <a:cs typeface="Rockwell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160420"/>
            <a:ext cx="14630400" cy="1371600"/>
          </a:xfrm>
          <a:prstGeom prst="rect">
            <a:avLst/>
          </a:prstGeom>
        </p:spPr>
        <p:txBody>
          <a:bodyPr anchor="ctr"/>
          <a:lstStyle>
            <a:lvl1pPr marL="0" indent="0">
              <a:buClr>
                <a:srgbClr val="8D8C8E"/>
              </a:buClr>
              <a:buSzPct val="100000"/>
              <a:buFontTx/>
              <a:buNone/>
              <a:defRPr b="1">
                <a:solidFill>
                  <a:srgbClr val="F6E41F"/>
                </a:solidFill>
                <a:latin typeface="Rockwell"/>
                <a:cs typeface="Rockwell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2014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Graphic">
    <p:bg>
      <p:bgPr>
        <a:solidFill>
          <a:srgbClr val="5D07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sz="half" idx="10"/>
          </p:nvPr>
        </p:nvSpPr>
        <p:spPr>
          <a:xfrm>
            <a:off x="731838" y="1692440"/>
            <a:ext cx="6507162" cy="50779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1">
                <a:solidFill>
                  <a:srgbClr val="D9D9D9"/>
                </a:solidFill>
                <a:latin typeface="Rockwell"/>
                <a:cs typeface="Rockwell"/>
              </a:defRPr>
            </a:lvl1pPr>
            <a:lvl2pPr marL="457200" indent="0">
              <a:buNone/>
              <a:defRPr sz="3000">
                <a:solidFill>
                  <a:srgbClr val="D9D9D9"/>
                </a:solidFill>
                <a:latin typeface="Rockwell"/>
                <a:cs typeface="Rockwell"/>
              </a:defRPr>
            </a:lvl2pPr>
            <a:lvl3pPr>
              <a:defRPr sz="2000">
                <a:solidFill>
                  <a:srgbClr val="D9D9D9"/>
                </a:solidFill>
                <a:latin typeface="Rockwell"/>
                <a:cs typeface="Rockwell"/>
              </a:defRPr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7434845" y="2445140"/>
            <a:ext cx="5499100" cy="320829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>
                <a:solidFill>
                  <a:schemeClr val="bg1"/>
                </a:solidFill>
                <a:latin typeface="Rockwell"/>
                <a:cs typeface="Rockwell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4845" y="5653431"/>
            <a:ext cx="5499100" cy="966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rgbClr val="D9D9D9"/>
                </a:solidFill>
                <a:latin typeface="Rockwell"/>
                <a:cs typeface="Rockwell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160420"/>
            <a:ext cx="14630400" cy="1371600"/>
          </a:xfrm>
          <a:prstGeom prst="rect">
            <a:avLst/>
          </a:prstGeom>
        </p:spPr>
        <p:txBody>
          <a:bodyPr anchor="ctr"/>
          <a:lstStyle>
            <a:lvl1pPr marL="0" indent="0">
              <a:buClr>
                <a:srgbClr val="8D8C8E"/>
              </a:buClr>
              <a:buSzPct val="100000"/>
              <a:buFontTx/>
              <a:buNone/>
              <a:defRPr b="1">
                <a:solidFill>
                  <a:srgbClr val="F6E41F"/>
                </a:solidFill>
                <a:latin typeface="Rockwell"/>
                <a:cs typeface="Rockwell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533187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Creative">
    <p:bg>
      <p:bgPr>
        <a:solidFill>
          <a:srgbClr val="6608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sz="half" idx="10"/>
          </p:nvPr>
        </p:nvSpPr>
        <p:spPr>
          <a:xfrm>
            <a:off x="7318375" y="2871377"/>
            <a:ext cx="5231517" cy="417507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600" b="0" i="0">
                <a:solidFill>
                  <a:srgbClr val="D9D9D9"/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1pPr>
            <a:lvl2pPr marL="457200" indent="0">
              <a:buNone/>
              <a:defRPr sz="3000">
                <a:solidFill>
                  <a:schemeClr val="tx1">
                    <a:lumMod val="50000"/>
                    <a:lumOff val="50000"/>
                  </a:schemeClr>
                </a:solidFill>
                <a:latin typeface="Rockwell"/>
                <a:cs typeface="Rockwell"/>
              </a:defRPr>
            </a:lvl2pPr>
            <a:lvl3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Rockwell"/>
                <a:cs typeface="Rockwell"/>
              </a:defRPr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1407117" y="2875422"/>
            <a:ext cx="5499100" cy="320829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b="0" i="0">
                <a:solidFill>
                  <a:srgbClr val="FFFFFF"/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>
          <a:xfrm>
            <a:off x="1409348" y="1692440"/>
            <a:ext cx="11818054" cy="104930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3100" b="0" i="0">
                <a:solidFill>
                  <a:srgbClr val="D9D9D9"/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407117" y="6083713"/>
            <a:ext cx="5499100" cy="966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 i="0">
                <a:solidFill>
                  <a:srgbClr val="D9D9D9"/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160420"/>
            <a:ext cx="14630400" cy="1371600"/>
          </a:xfrm>
          <a:prstGeom prst="rect">
            <a:avLst/>
          </a:prstGeom>
        </p:spPr>
        <p:txBody>
          <a:bodyPr anchor="ctr"/>
          <a:lstStyle>
            <a:lvl1pPr marL="0" indent="0">
              <a:buClr>
                <a:srgbClr val="8D8C8E"/>
              </a:buClr>
              <a:buSzPct val="100000"/>
              <a:buFontTx/>
              <a:buNone/>
              <a:defRPr b="1">
                <a:solidFill>
                  <a:srgbClr val="F6E41F"/>
                </a:solidFill>
                <a:latin typeface="Rockwell"/>
                <a:cs typeface="Rockwell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485632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-slide-photo-b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3142094"/>
            <a:ext cx="14630400" cy="1049659"/>
          </a:xfrm>
          <a:prstGeom prst="rect">
            <a:avLst/>
          </a:prstGeom>
        </p:spPr>
        <p:txBody>
          <a:bodyPr vert="horz"/>
          <a:lstStyle>
            <a:lvl1pPr algn="ctr">
              <a:defRPr>
                <a:solidFill>
                  <a:srgbClr val="FFFFFF"/>
                </a:solidFill>
                <a:latin typeface="Rockwell" charset="0"/>
                <a:ea typeface="Rockwell" charset="0"/>
                <a:cs typeface="Rockwell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0" y="4191753"/>
            <a:ext cx="14630400" cy="77241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FFFFFF"/>
                </a:solidFill>
                <a:latin typeface="Knockout 30 Junior Welterweight" charset="0"/>
                <a:ea typeface="Knockout 30 Junior Welterweight" charset="0"/>
                <a:cs typeface="Knockout 30 Junior Welterweight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-slide-solid-b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559379" y="1509829"/>
            <a:ext cx="11511643" cy="5199020"/>
          </a:xfrm>
          <a:prstGeom prst="rect">
            <a:avLst/>
          </a:prstGeom>
        </p:spPr>
        <p:txBody>
          <a:bodyPr/>
          <a:lstStyle>
            <a:lvl1pPr marL="0" indent="0" algn="ctr">
              <a:buSzPct val="100000"/>
              <a:buFontTx/>
              <a:buNone/>
              <a:defRPr sz="2800" b="0" i="0">
                <a:solidFill>
                  <a:schemeClr val="bg1"/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1pPr>
            <a:lvl2pPr marL="914400" indent="-457200">
              <a:buFont typeface="Arial"/>
              <a:buChar char="•"/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Rockwell"/>
                <a:cs typeface="Rockwell"/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Rockwell"/>
                <a:cs typeface="Rockwell"/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Rockwell"/>
                <a:cs typeface="Rockwell"/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Rockwell"/>
                <a:cs typeface="Rockwell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929938" y="7058525"/>
            <a:ext cx="770524" cy="916824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69025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3.emf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9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6608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845069" y="6475955"/>
            <a:ext cx="1145744" cy="1369303"/>
          </a:xfrm>
          <a:prstGeom prst="rect">
            <a:avLst/>
          </a:prstGeom>
        </p:spPr>
      </p:pic>
      <p:sp>
        <p:nvSpPr>
          <p:cNvPr id="7" name="Content Placeholder 4"/>
          <p:cNvSpPr txBox="1">
            <a:spLocks/>
          </p:cNvSpPr>
          <p:nvPr userDrawn="1"/>
        </p:nvSpPr>
        <p:spPr>
          <a:xfrm>
            <a:off x="11466321" y="7565511"/>
            <a:ext cx="2917825" cy="609600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bg1"/>
                </a:solidFill>
                <a:latin typeface="Rockwell"/>
                <a:ea typeface="+mn-ea"/>
                <a:cs typeface="Rockwel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870CC166-9355-9149-9370-AFD60F5D0D05}" type="slidenum">
              <a:rPr lang="en-US" sz="2000">
                <a:solidFill>
                  <a:schemeClr val="bg1"/>
                </a:solidFill>
              </a:rPr>
              <a:pPr algn="r"/>
              <a:t>‹#›</a:t>
            </a:fld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8" name="PF_CreativeDeck_BG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  <a:ln w="3175">
            <a:miter lim="400000"/>
          </a:ln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277742" y="1187570"/>
            <a:ext cx="2074916" cy="246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013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6600" b="0" i="0" kern="1200">
          <a:solidFill>
            <a:schemeClr val="bg1"/>
          </a:solidFill>
          <a:latin typeface="Rockwell"/>
          <a:ea typeface="+mj-ea"/>
          <a:cs typeface="Rockwell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3200" kern="1200">
          <a:solidFill>
            <a:srgbClr val="FFFFFF"/>
          </a:solidFill>
          <a:latin typeface="Rockwell"/>
          <a:ea typeface="+mn-ea"/>
          <a:cs typeface="Rockwel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1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  <a:ln w="3175">
            <a:miter lim="400000"/>
          </a:ln>
        </p:spPr>
      </p:pic>
      <p:sp>
        <p:nvSpPr>
          <p:cNvPr id="9" name="Shape 7"/>
          <p:cNvSpPr>
            <a:spLocks noGrp="1"/>
          </p:cNvSpPr>
          <p:nvPr>
            <p:ph type="sldNum" sz="quarter" idx="4"/>
          </p:nvPr>
        </p:nvSpPr>
        <p:spPr>
          <a:xfrm>
            <a:off x="20074268" y="7201159"/>
            <a:ext cx="400785" cy="1558565"/>
          </a:xfrm>
          <a:prstGeom prst="rect">
            <a:avLst/>
          </a:prstGeom>
          <a:ln w="3175">
            <a:miter lim="400000"/>
          </a:ln>
        </p:spPr>
        <p:txBody>
          <a:bodyPr wrap="square" lIns="108806" tIns="108806" rIns="108806" bIns="108806" anchor="ctr">
            <a:spAutoFit/>
          </a:bodyPr>
          <a:lstStyle>
            <a:lvl1pPr algn="r">
              <a:defRPr sz="2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10" name="Content Placeholder 4"/>
          <p:cNvSpPr txBox="1">
            <a:spLocks/>
          </p:cNvSpPr>
          <p:nvPr userDrawn="1"/>
        </p:nvSpPr>
        <p:spPr>
          <a:xfrm>
            <a:off x="11565711" y="7764291"/>
            <a:ext cx="2917825" cy="609600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bg1"/>
                </a:solidFill>
                <a:latin typeface="Rockwell"/>
                <a:ea typeface="+mn-ea"/>
                <a:cs typeface="Rockwel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870CC166-9355-9149-9370-AFD60F5D0D05}" type="slidenum">
              <a:rPr lang="en-US" sz="1600">
                <a:solidFill>
                  <a:schemeClr val="tx1"/>
                </a:solidFill>
              </a:rPr>
              <a:pPr algn="r"/>
              <a:t>‹#›</a:t>
            </a:fld>
            <a:endParaRPr lang="en-US" sz="1600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84950"/>
            <a:ext cx="14630400" cy="644650"/>
          </a:xfrm>
          <a:prstGeom prst="rect">
            <a:avLst/>
          </a:prstGeom>
        </p:spPr>
      </p:pic>
      <p:sp>
        <p:nvSpPr>
          <p:cNvPr id="12" name="Content Placeholder 4"/>
          <p:cNvSpPr txBox="1">
            <a:spLocks/>
          </p:cNvSpPr>
          <p:nvPr userDrawn="1"/>
        </p:nvSpPr>
        <p:spPr>
          <a:xfrm>
            <a:off x="239985" y="7716165"/>
            <a:ext cx="2917825" cy="401140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bg1"/>
                </a:solidFill>
                <a:latin typeface="Rockwell"/>
                <a:ea typeface="+mn-ea"/>
                <a:cs typeface="Rockwel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870CC166-9355-9149-9370-AFD60F5D0D05}" type="slidenum">
              <a:rPr lang="en-US" sz="1600">
                <a:solidFill>
                  <a:schemeClr val="bg1"/>
                </a:solidFill>
              </a:rPr>
              <a:pPr algn="l"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3572386" y="7171413"/>
            <a:ext cx="768487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279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688" r:id="rId2"/>
    <p:sldLayoutId id="2147483701" r:id="rId3"/>
    <p:sldLayoutId id="2147483728" r:id="rId4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6608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F_CreativeDeck_BG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  <a:ln w="3175">
            <a:miter lim="400000"/>
          </a:ln>
        </p:spPr>
      </p:pic>
      <p:sp>
        <p:nvSpPr>
          <p:cNvPr id="7" name="Content Placeholder 4"/>
          <p:cNvSpPr txBox="1">
            <a:spLocks/>
          </p:cNvSpPr>
          <p:nvPr userDrawn="1"/>
        </p:nvSpPr>
        <p:spPr>
          <a:xfrm>
            <a:off x="239985" y="7716165"/>
            <a:ext cx="2917825" cy="401140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bg1"/>
                </a:solidFill>
                <a:latin typeface="Rockwell"/>
                <a:ea typeface="+mn-ea"/>
                <a:cs typeface="Rockwel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870CC166-9355-9149-9370-AFD60F5D0D05}" type="slidenum">
              <a:rPr lang="en-US" sz="1600">
                <a:solidFill>
                  <a:schemeClr val="bg1"/>
                </a:solidFill>
              </a:rPr>
              <a:pPr algn="l"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3572386" y="7171413"/>
            <a:ext cx="768487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919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07" r:id="rId2"/>
    <p:sldLayoutId id="2147483708" r:id="rId3"/>
    <p:sldLayoutId id="2147483709" r:id="rId4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38"/>
            <a:ext cx="14630400" cy="82296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929938" y="7058525"/>
            <a:ext cx="770524" cy="916824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510078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ortal.unum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-15903" y="0"/>
            <a:ext cx="14630400" cy="1188989"/>
          </a:xfrm>
        </p:spPr>
        <p:txBody>
          <a:bodyPr/>
          <a:lstStyle/>
          <a:p>
            <a:r>
              <a:rPr lang="en-US" sz="3600" dirty="0">
                <a:solidFill>
                  <a:srgbClr val="5C2E8A"/>
                </a:solidFill>
                <a:latin typeface="Rockwell" charset="0"/>
                <a:ea typeface="Rockwell" charset="0"/>
                <a:cs typeface="Rockwell" charset="0"/>
              </a:rPr>
              <a:t>Leave of Absence (LOA) – Outline of Responsibilities</a:t>
            </a:r>
            <a:endParaRPr lang="en-US" sz="3600" dirty="0">
              <a:solidFill>
                <a:srgbClr val="5C2E8A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04790" y="1767519"/>
            <a:ext cx="6691386" cy="6260549"/>
          </a:xfrm>
        </p:spPr>
        <p:txBody>
          <a:bodyPr/>
          <a:lstStyle/>
          <a:p>
            <a:pPr marL="0" indent="0">
              <a:buNone/>
            </a:pPr>
            <a:r>
              <a:rPr lang="en-US" sz="2000" u="sng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Employee’s Role</a:t>
            </a:r>
            <a:r>
              <a:rPr lang="en-US" sz="2000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 </a:t>
            </a:r>
          </a:p>
          <a:p>
            <a:pPr marL="347663" indent="-347663">
              <a:buSzPct val="90000"/>
            </a:pPr>
            <a:r>
              <a:rPr lang="en-US" sz="1800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Request a leave of absence with UNUM ASAP. </a:t>
            </a:r>
          </a:p>
          <a:p>
            <a:pPr marL="347663" indent="-347663">
              <a:buSzPct val="90000"/>
            </a:pPr>
            <a:r>
              <a:rPr lang="en-US" sz="1800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Provide the requested documentation, in a timely manner.</a:t>
            </a:r>
          </a:p>
          <a:p>
            <a:pPr marL="347663" indent="-347663">
              <a:buSzPct val="90000"/>
            </a:pPr>
            <a:r>
              <a:rPr lang="en-US" sz="1800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Keep the lines of communication open with the Benefits Department and your Manager.</a:t>
            </a:r>
          </a:p>
          <a:p>
            <a:pPr marL="347663" indent="-347663">
              <a:buSzPct val="90000"/>
            </a:pPr>
            <a:r>
              <a:rPr lang="en-US" sz="1800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Provide a Fit for Duty Certification to come back from your leave if you are absent for medical reasons.</a:t>
            </a:r>
          </a:p>
          <a:p>
            <a:pPr marL="0" indent="0">
              <a:buNone/>
            </a:pPr>
            <a:endParaRPr lang="en-US" sz="1800" dirty="0">
              <a:solidFill>
                <a:schemeClr val="tx1"/>
              </a:solidFill>
              <a:latin typeface="Rockwell" panose="02060603020205020403" pitchFamily="18" charset="0"/>
              <a:cs typeface="Myriad Roman"/>
            </a:endParaRPr>
          </a:p>
          <a:p>
            <a:pPr marL="0" indent="0">
              <a:buNone/>
            </a:pPr>
            <a:r>
              <a:rPr lang="en-US" sz="2000" u="sng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Manager’s Role</a:t>
            </a:r>
          </a:p>
          <a:p>
            <a:pPr marL="347663" indent="-347663">
              <a:buSzPct val="90000"/>
            </a:pPr>
            <a:r>
              <a:rPr lang="en-US" sz="1800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Direct the employee to apply for a leave of absence, 30 days in advance or as soon as they know they need a leave in an unforeseen situation.</a:t>
            </a:r>
          </a:p>
          <a:p>
            <a:pPr marL="347663" indent="-347663">
              <a:buSzPct val="90000"/>
            </a:pPr>
            <a:r>
              <a:rPr lang="en-US" sz="1800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Check in with employee frequently to check on their well being and to ensure they are following the process.</a:t>
            </a:r>
          </a:p>
          <a:p>
            <a:pPr marL="347663" indent="-347663">
              <a:buSzPct val="90000"/>
            </a:pPr>
            <a:r>
              <a:rPr lang="en-US" sz="1800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Know the leave status and support the process </a:t>
            </a:r>
            <a:endParaRPr lang="en-US" sz="1800" u="sng" dirty="0">
              <a:solidFill>
                <a:schemeClr val="tx1"/>
              </a:solidFill>
              <a:latin typeface="Rockwell" panose="02060603020205020403" pitchFamily="18" charset="0"/>
              <a:cs typeface="Myriad Roman"/>
            </a:endParaRPr>
          </a:p>
          <a:p>
            <a:pPr marL="0" indent="0">
              <a:buNone/>
            </a:pPr>
            <a:endParaRPr lang="en-US" sz="1800" u="sng" dirty="0">
              <a:solidFill>
                <a:schemeClr val="tx1"/>
              </a:solidFill>
              <a:latin typeface="Rockwell" panose="02060603020205020403" pitchFamily="18" charset="0"/>
              <a:cs typeface="Myriad Roman"/>
            </a:endParaRPr>
          </a:p>
          <a:p>
            <a:pPr marL="0" indent="0">
              <a:buNone/>
            </a:pPr>
            <a:r>
              <a:rPr lang="en-US" sz="2000" u="sng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HR Partner’s Role </a:t>
            </a:r>
          </a:p>
          <a:p>
            <a:pPr marL="347663" indent="-347663">
              <a:buSzPct val="90000"/>
            </a:pPr>
            <a:r>
              <a:rPr lang="en-US" sz="1800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Provide support with the process as needed</a:t>
            </a:r>
          </a:p>
          <a:p>
            <a:pPr marL="0" indent="0">
              <a:buNone/>
            </a:pPr>
            <a:endParaRPr lang="en-US" sz="1800" dirty="0">
              <a:solidFill>
                <a:schemeClr val="tx1"/>
              </a:solidFill>
              <a:latin typeface="Rockwell" panose="02060603020205020403" pitchFamily="18" charset="0"/>
              <a:cs typeface="Myriad Roman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7315200" y="1798193"/>
            <a:ext cx="6591961" cy="5081711"/>
          </a:xfrm>
          <a:prstGeom prst="rect">
            <a:avLst/>
          </a:prstGeom>
        </p:spPr>
        <p:txBody>
          <a:bodyPr/>
          <a:lstStyle>
            <a:lvl1pPr marL="457200" indent="-457200" algn="l" defTabSz="457200" rtl="0" eaLnBrk="1" latinLnBrk="0" hangingPunct="1">
              <a:spcBef>
                <a:spcPct val="20000"/>
              </a:spcBef>
              <a:buSzPct val="100000"/>
              <a:buFontTx/>
              <a:buBlip>
                <a:blip r:embed="rId3"/>
              </a:buBlip>
              <a:defRPr sz="2800" b="0" i="0" kern="1200">
                <a:solidFill>
                  <a:srgbClr val="000000"/>
                </a:solidFill>
                <a:latin typeface="Knockout 31 Junior Middleweight" charset="0"/>
                <a:ea typeface="Knockout 31 Junior Middleweight" charset="0"/>
                <a:cs typeface="Knockout 31 Junior Middleweight" charset="0"/>
              </a:defRPr>
            </a:lvl1pPr>
            <a:lvl2pPr marL="914400" indent="-4572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kern="1200">
                <a:solidFill>
                  <a:schemeClr val="tx1">
                    <a:lumMod val="50000"/>
                    <a:lumOff val="50000"/>
                  </a:schemeClr>
                </a:solidFill>
                <a:latin typeface="Rockwell"/>
                <a:ea typeface="+mn-ea"/>
                <a:cs typeface="Rockwel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Rockwell"/>
                <a:ea typeface="+mn-ea"/>
                <a:cs typeface="Rockwel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>
                    <a:lumMod val="50000"/>
                    <a:lumOff val="50000"/>
                  </a:schemeClr>
                </a:solidFill>
                <a:latin typeface="Rockwell"/>
                <a:ea typeface="+mn-ea"/>
                <a:cs typeface="Rockwel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>
                    <a:lumMod val="50000"/>
                    <a:lumOff val="50000"/>
                  </a:schemeClr>
                </a:solidFill>
                <a:latin typeface="Rockwell"/>
                <a:ea typeface="+mn-ea"/>
                <a:cs typeface="Rockwel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u="sng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Benefits Department Role (Benefits@planetcsc.com)</a:t>
            </a:r>
          </a:p>
          <a:p>
            <a:pPr marL="347663" indent="-347663">
              <a:buSzPct val="90000"/>
            </a:pPr>
            <a:r>
              <a:rPr lang="en-US" sz="1800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The primary contact at PF for an employee that has any questions about the LOA process.</a:t>
            </a:r>
          </a:p>
          <a:p>
            <a:pPr marL="347663" indent="-347663">
              <a:buSzPct val="90000"/>
            </a:pPr>
            <a:r>
              <a:rPr lang="en-US" sz="1800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Notify Manager &amp; HR Partner of the employee’s leave status.</a:t>
            </a:r>
          </a:p>
          <a:p>
            <a:pPr marL="347663" indent="-347663">
              <a:buSzPct val="90000"/>
            </a:pPr>
            <a:r>
              <a:rPr lang="en-US" sz="1800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Update the ADP System and partner with payroll to ensure employee’s pay is correct, if applicable.</a:t>
            </a:r>
          </a:p>
          <a:p>
            <a:pPr marL="347663" indent="-347663">
              <a:buSzPct val="90000"/>
            </a:pPr>
            <a:r>
              <a:rPr lang="en-US" sz="1800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Apply appropriate PF policies.</a:t>
            </a:r>
          </a:p>
          <a:p>
            <a:pPr marL="347663" indent="-347663">
              <a:buSzPct val="90000"/>
            </a:pPr>
            <a:r>
              <a:rPr lang="en-US" sz="1800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Monitor benefit payments, if applicable.</a:t>
            </a:r>
          </a:p>
          <a:p>
            <a:pPr marL="0" indent="0">
              <a:buSzPct val="90000"/>
              <a:buNone/>
            </a:pPr>
            <a:endParaRPr lang="en-US" sz="1800" dirty="0">
              <a:solidFill>
                <a:schemeClr val="tx1"/>
              </a:solidFill>
              <a:latin typeface="Rockwell" panose="02060603020205020403" pitchFamily="18" charset="0"/>
              <a:cs typeface="Myriad Roman"/>
            </a:endParaRPr>
          </a:p>
          <a:p>
            <a:pPr marL="0" indent="0">
              <a:buNone/>
            </a:pPr>
            <a:r>
              <a:rPr lang="en-US" sz="2000" u="sng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UNUM Role </a:t>
            </a:r>
            <a:r>
              <a:rPr lang="en-US" sz="2000" u="sng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www.portal.unum.com</a:t>
            </a:r>
            <a:r>
              <a:rPr lang="en-US" sz="2000" u="sng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   </a:t>
            </a:r>
          </a:p>
          <a:p>
            <a:pPr marL="347663" indent="-347663">
              <a:buSzPct val="90000"/>
            </a:pPr>
            <a:r>
              <a:rPr lang="en-US" sz="1800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Administrate the LOA throughout the entire process.</a:t>
            </a:r>
          </a:p>
          <a:p>
            <a:pPr marL="347663" indent="-347663">
              <a:buSzPct val="90000"/>
            </a:pPr>
            <a:r>
              <a:rPr lang="en-US" sz="1800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Make decision on an LOA request to ensure compliance with federal and state laws.</a:t>
            </a:r>
            <a:endParaRPr lang="en-US" sz="1800" strike="sngStrike" dirty="0">
              <a:solidFill>
                <a:schemeClr val="tx1"/>
              </a:solidFill>
              <a:latin typeface="Rockwell" panose="02060603020205020403" pitchFamily="18" charset="0"/>
              <a:cs typeface="Myriad Roman"/>
            </a:endParaRPr>
          </a:p>
          <a:p>
            <a:pPr marL="347663" indent="-347663">
              <a:buSzPct val="90000"/>
            </a:pPr>
            <a:r>
              <a:rPr lang="en-US" sz="1800" dirty="0">
                <a:solidFill>
                  <a:schemeClr val="tx1"/>
                </a:solidFill>
                <a:latin typeface="Rockwell" panose="02060603020205020403" pitchFamily="18" charset="0"/>
                <a:cs typeface="Myriad Roman"/>
              </a:rPr>
              <a:t>Communicate updates on the LOA as documents are received.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5F594B1-EA17-8463-79B2-8F41CFAD27E8}"/>
              </a:ext>
            </a:extLst>
          </p:cNvPr>
          <p:cNvSpPr txBox="1"/>
          <p:nvPr/>
        </p:nvSpPr>
        <p:spPr>
          <a:xfrm>
            <a:off x="409129" y="7678378"/>
            <a:ext cx="13498032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Rockwell" panose="02060603020205020403" pitchFamily="18" charset="0"/>
              </a:rPr>
              <a:t>Request a LOA by registering  with UNUM at  www.portal.unum.com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93FEDD-70BC-7D0B-695F-78168F835E9C}"/>
              </a:ext>
            </a:extLst>
          </p:cNvPr>
          <p:cNvSpPr txBox="1"/>
          <p:nvPr/>
        </p:nvSpPr>
        <p:spPr>
          <a:xfrm>
            <a:off x="1341620" y="991213"/>
            <a:ext cx="10584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Rockwell" panose="02060603020205020403" pitchFamily="18" charset="0"/>
              </a:rPr>
              <a:t>To ensure a seamless experience for </a:t>
            </a:r>
            <a:r>
              <a:rPr lang="en-US" sz="2000" b="1">
                <a:latin typeface="Rockwell" panose="02060603020205020403" pitchFamily="18" charset="0"/>
              </a:rPr>
              <a:t>the employee, </a:t>
            </a:r>
            <a:r>
              <a:rPr lang="en-US" sz="2000" b="1" dirty="0">
                <a:latin typeface="Rockwell" panose="02060603020205020403" pitchFamily="18" charset="0"/>
              </a:rPr>
              <a:t>it is critical that </a:t>
            </a:r>
            <a:r>
              <a:rPr lang="en-US" sz="2000" b="1" u="sng" dirty="0">
                <a:latin typeface="Rockwell" panose="02060603020205020403" pitchFamily="18" charset="0"/>
              </a:rPr>
              <a:t>EACH</a:t>
            </a:r>
            <a:r>
              <a:rPr lang="en-US" sz="2000" b="1" dirty="0">
                <a:latin typeface="Rockwell" panose="02060603020205020403" pitchFamily="18" charset="0"/>
              </a:rPr>
              <a:t> party understand their responsibilities and execute them in a timely manner</a:t>
            </a:r>
            <a:r>
              <a:rPr lang="en-US" sz="2000" dirty="0">
                <a:latin typeface="Rockwell" panose="02060603020205020403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89045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PF Title_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Custom Design">
  <a:themeElements>
    <a:clrScheme name="Planet Fitness - Colors">
      <a:dk1>
        <a:srgbClr val="000000"/>
      </a:dk1>
      <a:lt1>
        <a:srgbClr val="FFFFFF"/>
      </a:lt1>
      <a:dk2>
        <a:srgbClr val="5C2E85"/>
      </a:dk2>
      <a:lt2>
        <a:srgbClr val="EEECE1"/>
      </a:lt2>
      <a:accent1>
        <a:srgbClr val="5B2E85"/>
      </a:accent1>
      <a:accent2>
        <a:srgbClr val="762B85"/>
      </a:accent2>
      <a:accent3>
        <a:srgbClr val="FCD900"/>
      </a:accent3>
      <a:accent4>
        <a:srgbClr val="F1EED0"/>
      </a:accent4>
      <a:accent5>
        <a:srgbClr val="56595C"/>
      </a:accent5>
      <a:accent6>
        <a:srgbClr val="ADAFAF"/>
      </a:accent6>
      <a:hlink>
        <a:srgbClr val="952C98"/>
      </a:hlink>
      <a:folHlink>
        <a:srgbClr val="752B8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600" dirty="0">
            <a:solidFill>
              <a:schemeClr val="bg1"/>
            </a:solidFill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Transition-Section-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79663ACF09E9643A544001925BA2D86" ma:contentTypeVersion="18" ma:contentTypeDescription="Create a new document." ma:contentTypeScope="" ma:versionID="2235c54835d31880d7158a046622625d">
  <xsd:schema xmlns:xsd="http://www.w3.org/2001/XMLSchema" xmlns:xs="http://www.w3.org/2001/XMLSchema" xmlns:p="http://schemas.microsoft.com/office/2006/metadata/properties" xmlns:ns2="5a45cc7b-4042-4879-97aa-7e53ef407a70" xmlns:ns3="fca0ea92-43a5-4eee-8dd5-1142dcba04f7" targetNamespace="http://schemas.microsoft.com/office/2006/metadata/properties" ma:root="true" ma:fieldsID="d0a7d1dc3f737f02c69c353f76fe1547" ns2:_="" ns3:_="">
    <xsd:import namespace="5a45cc7b-4042-4879-97aa-7e53ef407a70"/>
    <xsd:import namespace="fca0ea92-43a5-4eee-8dd5-1142dcba04f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45cc7b-4042-4879-97aa-7e53ef407a7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641db22e-0a9e-490d-9dea-0df3b798ade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a0ea92-43a5-4eee-8dd5-1142dcba04f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96a02b3-1632-4b00-9d61-87e1c1ee2481}" ma:internalName="TaxCatchAll" ma:showField="CatchAllData" ma:web="fca0ea92-43a5-4eee-8dd5-1142dcba04f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ca0ea92-43a5-4eee-8dd5-1142dcba04f7" xsi:nil="true"/>
    <lcf76f155ced4ddcb4097134ff3c332f xmlns="5a45cc7b-4042-4879-97aa-7e53ef407a7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6B59787-408D-45E9-94E8-AB1E7E589E7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D6CC89E-3053-4C92-BB64-CAE49D48C9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a45cc7b-4042-4879-97aa-7e53ef407a70"/>
    <ds:schemaRef ds:uri="fca0ea92-43a5-4eee-8dd5-1142dcba04f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3F75099-3F06-4BD0-8EE4-CD101D5E21F9}">
  <ds:schemaRefs>
    <ds:schemaRef ds:uri="http://purl.org/dc/terms/"/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  <ds:schemaRef ds:uri="fca0ea92-43a5-4eee-8dd5-1142dcba04f7"/>
    <ds:schemaRef ds:uri="5a45cc7b-4042-4879-97aa-7e53ef407a7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41905</TotalTime>
  <Words>287</Words>
  <Application>Microsoft Office PowerPoint</Application>
  <PresentationFormat>Custom</PresentationFormat>
  <Paragraphs>28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Arial</vt:lpstr>
      <vt:lpstr>Calibri</vt:lpstr>
      <vt:lpstr>Knockout 30 Junior Welterweight</vt:lpstr>
      <vt:lpstr>Knockout 31 Junior Middleweight</vt:lpstr>
      <vt:lpstr>Rockwell</vt:lpstr>
      <vt:lpstr>1_PF Title_1</vt:lpstr>
      <vt:lpstr>Custom Design</vt:lpstr>
      <vt:lpstr>1_Custom Design</vt:lpstr>
      <vt:lpstr>Transition-Section-Slides</vt:lpstr>
      <vt:lpstr>Leave of Absence (LOA) – Outline of Responsibilities</vt:lpstr>
    </vt:vector>
  </TitlesOfParts>
  <Manager/>
  <Company>RT&amp;P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Todd Taylor</dc:creator>
  <cp:keywords/>
  <dc:description/>
  <cp:lastModifiedBy>Joanna Faulkner</cp:lastModifiedBy>
  <cp:revision>1131</cp:revision>
  <cp:lastPrinted>2017-05-23T13:30:24Z</cp:lastPrinted>
  <dcterms:created xsi:type="dcterms:W3CDTF">2013-07-02T06:50:30Z</dcterms:created>
  <dcterms:modified xsi:type="dcterms:W3CDTF">2025-08-21T18:25:39Z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0x010100C79663ACF09E9643A544001925BA2D86</vt:lpwstr>
  </property>
  <property fmtid="{D5CDD505-2E9C-101B-9397-08002B2CF9AE}" pid="3" name="Order">
    <vt:r8>19410600</vt:r8>
  </property>
  <property fmtid="{D5CDD505-2E9C-101B-9397-08002B2CF9AE}" pid="4" name="MediaServiceImageTags">
    <vt:lpwstr/>
  </property>
</Properties>
</file>